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7"/>
  </p:notesMasterIdLst>
  <p:sldIdLst>
    <p:sldId id="256" r:id="rId3"/>
    <p:sldId id="257" r:id="rId4"/>
    <p:sldId id="1074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0980" autoAdjust="0"/>
  </p:normalViewPr>
  <p:slideViewPr>
    <p:cSldViewPr>
      <p:cViewPr varScale="1">
        <p:scale>
          <a:sx n="81" d="100"/>
          <a:sy n="81" d="100"/>
        </p:scale>
        <p:origin x="248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958318-45DC-4336-BEC3-0305B7A9E4F1}" type="datetimeFigureOut">
              <a:rPr lang="en-GB" smtClean="0"/>
              <a:t>08/02/2021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2964B2-98AB-4CD4-A81E-103B1461A5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2575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A3AB2B-189A-4C92-A457-C6A3833631A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73466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9CF3E-34BC-4A07-B024-57F18181FD8B}" type="datetimeFigureOut">
              <a:rPr lang="en-GB" smtClean="0"/>
              <a:t>08/02/2021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C986A-55BD-441F-987B-01F4B8ACE2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074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9CF3E-34BC-4A07-B024-57F18181FD8B}" type="datetimeFigureOut">
              <a:rPr lang="en-GB" smtClean="0"/>
              <a:t>08/02/2021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C986A-55BD-441F-987B-01F4B8ACE2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4776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9CF3E-34BC-4A07-B024-57F18181FD8B}" type="datetimeFigureOut">
              <a:rPr lang="en-GB" smtClean="0"/>
              <a:t>08/02/2021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C986A-55BD-441F-987B-01F4B8ACE2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24026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ous-titre 2"/>
          <p:cNvSpPr>
            <a:spLocks noGrp="1"/>
          </p:cNvSpPr>
          <p:nvPr>
            <p:ph type="subTitle" idx="1"/>
          </p:nvPr>
        </p:nvSpPr>
        <p:spPr>
          <a:xfrm>
            <a:off x="1630387" y="862554"/>
            <a:ext cx="7056413" cy="461665"/>
          </a:xfrm>
        </p:spPr>
        <p:txBody>
          <a:bodyPr wrap="square" anchor="ctr">
            <a:spAutoFit/>
          </a:bodyPr>
          <a:lstStyle>
            <a:lvl1pPr marL="0" indent="0" algn="r">
              <a:buNone/>
              <a:defRPr sz="2400" cap="none" baseline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8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Espace réservé du titre 1"/>
          <p:cNvSpPr>
            <a:spLocks noGrp="1"/>
          </p:cNvSpPr>
          <p:nvPr>
            <p:ph type="title"/>
          </p:nvPr>
        </p:nvSpPr>
        <p:spPr>
          <a:xfrm>
            <a:off x="1630387" y="304508"/>
            <a:ext cx="7056413" cy="5852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3200" cap="all" baseline="0">
                <a:solidFill>
                  <a:srgbClr val="2F3A4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8048512" y="5774480"/>
            <a:ext cx="1095488" cy="1083520"/>
          </a:xfrm>
          <a:prstGeom prst="rect">
            <a:avLst/>
          </a:prstGeom>
        </p:spPr>
      </p:pic>
      <p:grpSp>
        <p:nvGrpSpPr>
          <p:cNvPr id="23" name="Group 22"/>
          <p:cNvGrpSpPr/>
          <p:nvPr userDrawn="1"/>
        </p:nvGrpSpPr>
        <p:grpSpPr>
          <a:xfrm>
            <a:off x="328166" y="6237312"/>
            <a:ext cx="439241" cy="439240"/>
            <a:chOff x="186858" y="6096003"/>
            <a:chExt cx="580550" cy="580549"/>
          </a:xfrm>
          <a:solidFill>
            <a:schemeClr val="bg1">
              <a:lumMod val="75000"/>
              <a:alpha val="25000"/>
            </a:schemeClr>
          </a:solidFill>
        </p:grpSpPr>
        <p:sp>
          <p:nvSpPr>
            <p:cNvPr id="24" name="Rectangle 23"/>
            <p:cNvSpPr/>
            <p:nvPr userDrawn="1"/>
          </p:nvSpPr>
          <p:spPr>
            <a:xfrm>
              <a:off x="186859" y="6096003"/>
              <a:ext cx="580549" cy="5805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latin typeface="GeosansLight" panose="02000603020000020003"/>
              </a:endParaRPr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186858" y="6612049"/>
              <a:ext cx="580549" cy="645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dirty="0"/>
            </a:p>
          </p:txBody>
        </p:sp>
      </p:grpSp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8166" y="6237312"/>
            <a:ext cx="439241" cy="390437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rgbClr val="2F3A46"/>
                </a:solidFill>
              </a:defRPr>
            </a:lvl1pPr>
          </a:lstStyle>
          <a:p>
            <a:fld id="{F68327C5-B821-4FE9-A59A-A60D9EB59A9A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179512" y="237075"/>
            <a:ext cx="1435522" cy="720080"/>
            <a:chOff x="7584449" y="237075"/>
            <a:chExt cx="1435522" cy="720080"/>
          </a:xfrm>
        </p:grpSpPr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7668344" y="421437"/>
              <a:ext cx="1267733" cy="351357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 userDrawn="1"/>
          </p:nvSpPr>
          <p:spPr>
            <a:xfrm>
              <a:off x="7584449" y="237075"/>
              <a:ext cx="1435522" cy="720080"/>
            </a:xfrm>
            <a:prstGeom prst="rect">
              <a:avLst/>
            </a:pr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44009618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7287">
          <p15:clr>
            <a:srgbClr val="FBAE40"/>
          </p15:clr>
        </p15:guide>
        <p15:guide id="3" pos="393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ous-titre 2"/>
          <p:cNvSpPr>
            <a:spLocks noGrp="1"/>
          </p:cNvSpPr>
          <p:nvPr>
            <p:ph type="subTitle" idx="1"/>
          </p:nvPr>
        </p:nvSpPr>
        <p:spPr>
          <a:xfrm>
            <a:off x="1630387" y="862554"/>
            <a:ext cx="7056413" cy="461665"/>
          </a:xfrm>
        </p:spPr>
        <p:txBody>
          <a:bodyPr wrap="square" anchor="ctr">
            <a:spAutoFit/>
          </a:bodyPr>
          <a:lstStyle>
            <a:lvl1pPr marL="0" indent="0" algn="r">
              <a:buNone/>
              <a:defRPr sz="2400" cap="none" baseline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8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Espace réservé du titre 1"/>
          <p:cNvSpPr>
            <a:spLocks noGrp="1"/>
          </p:cNvSpPr>
          <p:nvPr>
            <p:ph type="title"/>
          </p:nvPr>
        </p:nvSpPr>
        <p:spPr>
          <a:xfrm>
            <a:off x="1630387" y="304508"/>
            <a:ext cx="7056413" cy="5852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3200" cap="all" baseline="0">
                <a:solidFill>
                  <a:srgbClr val="2F3A4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8048512" y="5774480"/>
            <a:ext cx="1095488" cy="1083520"/>
          </a:xfrm>
          <a:prstGeom prst="rect">
            <a:avLst/>
          </a:prstGeom>
        </p:spPr>
      </p:pic>
      <p:grpSp>
        <p:nvGrpSpPr>
          <p:cNvPr id="23" name="Group 22"/>
          <p:cNvGrpSpPr/>
          <p:nvPr userDrawn="1"/>
        </p:nvGrpSpPr>
        <p:grpSpPr>
          <a:xfrm>
            <a:off x="328166" y="6237312"/>
            <a:ext cx="439241" cy="439240"/>
            <a:chOff x="186858" y="6096003"/>
            <a:chExt cx="580550" cy="580549"/>
          </a:xfrm>
          <a:solidFill>
            <a:schemeClr val="bg1">
              <a:lumMod val="75000"/>
              <a:alpha val="25000"/>
            </a:schemeClr>
          </a:solidFill>
        </p:grpSpPr>
        <p:sp>
          <p:nvSpPr>
            <p:cNvPr id="24" name="Rectangle 23"/>
            <p:cNvSpPr/>
            <p:nvPr userDrawn="1"/>
          </p:nvSpPr>
          <p:spPr>
            <a:xfrm>
              <a:off x="186859" y="6096003"/>
              <a:ext cx="580549" cy="5805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latin typeface="GeosansLight" panose="02000603020000020003"/>
              </a:endParaRPr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186858" y="6612049"/>
              <a:ext cx="580549" cy="645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dirty="0"/>
            </a:p>
          </p:txBody>
        </p:sp>
      </p:grpSp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8166" y="6237312"/>
            <a:ext cx="439241" cy="390437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rgbClr val="2F3A46"/>
                </a:solidFill>
              </a:defRPr>
            </a:lvl1pPr>
          </a:lstStyle>
          <a:p>
            <a:fld id="{F68327C5-B821-4FE9-A59A-A60D9EB59A9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69164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7287">
          <p15:clr>
            <a:srgbClr val="FBAE40"/>
          </p15:clr>
        </p15:guide>
        <p15:guide id="3" pos="393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ous-titre 2"/>
          <p:cNvSpPr>
            <a:spLocks noGrp="1"/>
          </p:cNvSpPr>
          <p:nvPr>
            <p:ph type="subTitle" idx="1"/>
          </p:nvPr>
        </p:nvSpPr>
        <p:spPr>
          <a:xfrm>
            <a:off x="467914" y="862554"/>
            <a:ext cx="7200430" cy="461665"/>
          </a:xfrm>
        </p:spPr>
        <p:txBody>
          <a:bodyPr wrap="square" anchor="ctr">
            <a:spAutoFit/>
          </a:bodyPr>
          <a:lstStyle>
            <a:lvl1pPr marL="0" indent="0" algn="l">
              <a:buNone/>
              <a:defRPr sz="2400" cap="none" baseline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8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Espace réservé du titre 1"/>
          <p:cNvSpPr>
            <a:spLocks noGrp="1"/>
          </p:cNvSpPr>
          <p:nvPr>
            <p:ph type="title"/>
          </p:nvPr>
        </p:nvSpPr>
        <p:spPr>
          <a:xfrm>
            <a:off x="467914" y="304508"/>
            <a:ext cx="7200430" cy="5852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3200" cap="all" baseline="0">
                <a:solidFill>
                  <a:srgbClr val="2F3A4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8048512" y="5774480"/>
            <a:ext cx="1095488" cy="108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65533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7287">
          <p15:clr>
            <a:srgbClr val="FBAE40"/>
          </p15:clr>
        </p15:guide>
        <p15:guide id="3" pos="393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ous-titre 2"/>
          <p:cNvSpPr>
            <a:spLocks noGrp="1"/>
          </p:cNvSpPr>
          <p:nvPr>
            <p:ph type="subTitle" idx="1"/>
          </p:nvPr>
        </p:nvSpPr>
        <p:spPr>
          <a:xfrm>
            <a:off x="467914" y="862554"/>
            <a:ext cx="7200430" cy="461665"/>
          </a:xfrm>
        </p:spPr>
        <p:txBody>
          <a:bodyPr wrap="square" anchor="ctr">
            <a:spAutoFit/>
          </a:bodyPr>
          <a:lstStyle>
            <a:lvl1pPr marL="0" indent="0" algn="l">
              <a:buNone/>
              <a:defRPr sz="2400" cap="none" baseline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8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Espace réservé du titre 1"/>
          <p:cNvSpPr>
            <a:spLocks noGrp="1"/>
          </p:cNvSpPr>
          <p:nvPr>
            <p:ph type="title"/>
          </p:nvPr>
        </p:nvSpPr>
        <p:spPr>
          <a:xfrm>
            <a:off x="467914" y="304508"/>
            <a:ext cx="7200430" cy="5852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3200" cap="all" baseline="0">
                <a:solidFill>
                  <a:srgbClr val="2F3A4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8048512" y="5774480"/>
            <a:ext cx="1095488" cy="1083520"/>
          </a:xfrm>
          <a:prstGeom prst="rect">
            <a:avLst/>
          </a:prstGeom>
        </p:spPr>
      </p:pic>
      <p:grpSp>
        <p:nvGrpSpPr>
          <p:cNvPr id="23" name="Group 22"/>
          <p:cNvGrpSpPr/>
          <p:nvPr userDrawn="1"/>
        </p:nvGrpSpPr>
        <p:grpSpPr>
          <a:xfrm>
            <a:off x="328166" y="6237312"/>
            <a:ext cx="439241" cy="439240"/>
            <a:chOff x="186858" y="6096003"/>
            <a:chExt cx="580550" cy="580549"/>
          </a:xfrm>
          <a:solidFill>
            <a:schemeClr val="bg1">
              <a:lumMod val="75000"/>
              <a:alpha val="25000"/>
            </a:schemeClr>
          </a:solidFill>
        </p:grpSpPr>
        <p:sp>
          <p:nvSpPr>
            <p:cNvPr id="24" name="Rectangle 23"/>
            <p:cNvSpPr/>
            <p:nvPr userDrawn="1"/>
          </p:nvSpPr>
          <p:spPr>
            <a:xfrm>
              <a:off x="186859" y="6096003"/>
              <a:ext cx="580549" cy="5805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latin typeface="GeosansLight" panose="02000603020000020003"/>
              </a:endParaRPr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186858" y="6612049"/>
              <a:ext cx="580549" cy="645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dirty="0"/>
            </a:p>
          </p:txBody>
        </p:sp>
      </p:grpSp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8166" y="6237312"/>
            <a:ext cx="439241" cy="390437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rgbClr val="2F3A46"/>
                </a:solidFill>
              </a:defRPr>
            </a:lvl1pPr>
          </a:lstStyle>
          <a:p>
            <a:fld id="{F68327C5-B821-4FE9-A59A-A60D9EB59A9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77498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7287">
          <p15:clr>
            <a:srgbClr val="FBAE40"/>
          </p15:clr>
        </p15:guide>
        <p15:guide id="3" pos="393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8048512" y="5774480"/>
            <a:ext cx="1095488" cy="108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2964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">
    <p:bg>
      <p:bgPr>
        <a:solidFill>
          <a:srgbClr val="222A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8048512" y="5774480"/>
            <a:ext cx="1095488" cy="108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411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72008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1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833"/>
            <a:ext cx="8229600" cy="38164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8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>
                <a:latin typeface="Arial" pitchFamily="34" charset="0"/>
                <a:cs typeface="Arial" pitchFamily="34" charset="0"/>
              </a:defRPr>
            </a:lvl2pPr>
            <a:lvl3pPr marL="914400" indent="0">
              <a:buNone/>
              <a:defRPr sz="2000">
                <a:latin typeface="Arial" pitchFamily="34" charset="0"/>
                <a:cs typeface="Arial" pitchFamily="34" charset="0"/>
              </a:defRPr>
            </a:lvl3pPr>
            <a:lvl4pPr marL="1371600" indent="0">
              <a:buNone/>
              <a:defRPr sz="2000">
                <a:latin typeface="Arial" pitchFamily="34" charset="0"/>
                <a:cs typeface="Arial" pitchFamily="34" charset="0"/>
              </a:defRPr>
            </a:lvl4pPr>
            <a:lvl5pPr marL="1828800" indent="0">
              <a:buNone/>
              <a:defRPr sz="20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84001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9CF3E-34BC-4A07-B024-57F18181FD8B}" type="datetimeFigureOut">
              <a:rPr lang="en-GB" smtClean="0"/>
              <a:t>08/02/2021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C986A-55BD-441F-987B-01F4B8ACE2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12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9CF3E-34BC-4A07-B024-57F18181FD8B}" type="datetimeFigureOut">
              <a:rPr lang="en-GB" smtClean="0"/>
              <a:t>08/02/2021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C986A-55BD-441F-987B-01F4B8ACE2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0117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9CF3E-34BC-4A07-B024-57F18181FD8B}" type="datetimeFigureOut">
              <a:rPr lang="en-GB" smtClean="0"/>
              <a:t>08/02/2021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C986A-55BD-441F-987B-01F4B8ACE2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0111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9CF3E-34BC-4A07-B024-57F18181FD8B}" type="datetimeFigureOut">
              <a:rPr lang="en-GB" smtClean="0"/>
              <a:t>08/02/2021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C986A-55BD-441F-987B-01F4B8ACE2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8366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9CF3E-34BC-4A07-B024-57F18181FD8B}" type="datetimeFigureOut">
              <a:rPr lang="en-GB" smtClean="0"/>
              <a:t>08/02/2021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C986A-55BD-441F-987B-01F4B8ACE2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7028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9CF3E-34BC-4A07-B024-57F18181FD8B}" type="datetimeFigureOut">
              <a:rPr lang="en-GB" smtClean="0"/>
              <a:t>08/02/2021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C986A-55BD-441F-987B-01F4B8ACE2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5662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9CF3E-34BC-4A07-B024-57F18181FD8B}" type="datetimeFigureOut">
              <a:rPr lang="en-GB" smtClean="0"/>
              <a:t>08/02/2021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C986A-55BD-441F-987B-01F4B8ACE2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1995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A9CF3E-34BC-4A07-B024-57F18181FD8B}" type="datetimeFigureOut">
              <a:rPr lang="en-GB" smtClean="0"/>
              <a:t>08/02/2021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AC986A-55BD-441F-987B-01F4B8ACE20E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165304"/>
            <a:ext cx="3456384" cy="534003"/>
          </a:xfrm>
          <a:prstGeom prst="rect">
            <a:avLst/>
          </a:prstGeom>
        </p:spPr>
      </p:pic>
      <p:sp>
        <p:nvSpPr>
          <p:cNvPr id="9" name="Subtitle 1"/>
          <p:cNvSpPr txBox="1">
            <a:spLocks/>
          </p:cNvSpPr>
          <p:nvPr userDrawn="1"/>
        </p:nvSpPr>
        <p:spPr>
          <a:xfrm>
            <a:off x="4572000" y="6165304"/>
            <a:ext cx="4572000" cy="5400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Achieving Excellence Together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418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146304"/>
            <a:ext cx="8229600" cy="6176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6738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hf hdr="0" ftr="0" dt="0"/>
  <p:txStyles>
    <p:titleStyle>
      <a:lvl1pPr algn="r" defTabSz="914400" rtl="0" eaLnBrk="1" latinLnBrk="0" hangingPunct="1">
        <a:spcBef>
          <a:spcPct val="0"/>
        </a:spcBef>
        <a:buNone/>
        <a:defRPr lang="en-US" sz="3200" b="1" kern="1200" cap="all" normalizeH="0" baseline="0" dirty="0">
          <a:solidFill>
            <a:srgbClr val="2F3A46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6.png"/><Relationship Id="rId5" Type="http://schemas.openxmlformats.org/officeDocument/2006/relationships/hyperlink" Target="http://rixnewswire.com/index.php/tag/networking/" TargetMode="Externa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6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97A17F-C0DD-4EF5-A442-39B0C1FE04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799" y="620688"/>
            <a:ext cx="7772400" cy="1470025"/>
          </a:xfrm>
        </p:spPr>
        <p:txBody>
          <a:bodyPr/>
          <a:lstStyle/>
          <a:p>
            <a:r>
              <a:rPr lang="en-US" dirty="0"/>
              <a:t>Subject: Business Studies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2C5B0F-BB12-433A-B01D-B2CF67B22B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9590" y="1556792"/>
            <a:ext cx="7344816" cy="1752600"/>
          </a:xfrm>
        </p:spPr>
        <p:txBody>
          <a:bodyPr/>
          <a:lstStyle/>
          <a:p>
            <a:r>
              <a:rPr lang="en-US" dirty="0"/>
              <a:t>Head of Department: </a:t>
            </a:r>
            <a:r>
              <a:rPr lang="en-US" dirty="0" err="1"/>
              <a:t>Mrs</a:t>
            </a:r>
            <a:r>
              <a:rPr lang="en-US" dirty="0"/>
              <a:t> L Holborow  </a:t>
            </a:r>
          </a:p>
          <a:p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A6F66DD-9BC8-4844-B295-887EB4F8A57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2411760" y="2455996"/>
            <a:ext cx="4508976" cy="3579000"/>
          </a:xfrm>
          <a:prstGeom prst="rect">
            <a:avLst/>
          </a:prstGeom>
        </p:spPr>
      </p:pic>
      <p:pic>
        <p:nvPicPr>
          <p:cNvPr id="12" name="Audio 11">
            <a:hlinkClick r:id="" action="ppaction://media"/>
            <a:extLst>
              <a:ext uri="{FF2B5EF4-FFF2-40B4-BE49-F238E27FC236}">
                <a16:creationId xmlns:a16="http://schemas.microsoft.com/office/drawing/2014/main" id="{49F4B1C3-8F7D-446E-A5E2-0501B5CC337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9814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249"/>
    </mc:Choice>
    <mc:Fallback>
      <p:transition spd="slow" advTm="82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BCEA7-76BC-46EC-8816-A3A012261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714" y="548680"/>
            <a:ext cx="8229600" cy="720080"/>
          </a:xfrm>
        </p:spPr>
        <p:txBody>
          <a:bodyPr/>
          <a:lstStyle/>
          <a:p>
            <a:r>
              <a:rPr lang="en-US" dirty="0"/>
              <a:t>GCSE course overview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59F4A7-90BA-436C-8457-341F5D3F07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776" y="1484784"/>
            <a:ext cx="4114800" cy="4464496"/>
          </a:xfrm>
          <a:ln w="1905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Paper 1 (50%) Written paper</a:t>
            </a:r>
          </a:p>
          <a:p>
            <a:r>
              <a:rPr lang="en-US" sz="2000" b="1" dirty="0">
                <a:solidFill>
                  <a:srgbClr val="FF0000"/>
                </a:solidFill>
              </a:rPr>
              <a:t>1 hour 30 (90 Marks)</a:t>
            </a:r>
          </a:p>
          <a:p>
            <a:r>
              <a:rPr lang="en-US" sz="2000" b="1" dirty="0">
                <a:solidFill>
                  <a:srgbClr val="FF0000"/>
                </a:solidFill>
              </a:rPr>
              <a:t>Investigating a small business</a:t>
            </a:r>
          </a:p>
          <a:p>
            <a:endParaRPr lang="en-US" sz="2000" b="1" dirty="0">
              <a:solidFill>
                <a:srgbClr val="FF000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/>
              <a:t>Enterprise and entrepreneurs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/>
              <a:t>Spotting business opportunities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/>
              <a:t>Putting business ideas into practice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/>
              <a:t>Make a business effective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/>
              <a:t>External influences on business</a:t>
            </a:r>
            <a:endParaRPr lang="en-GB" sz="200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3909C72-1E0A-418C-B6C7-CBD0A9E8657C}"/>
              </a:ext>
            </a:extLst>
          </p:cNvPr>
          <p:cNvSpPr txBox="1">
            <a:spLocks/>
          </p:cNvSpPr>
          <p:nvPr/>
        </p:nvSpPr>
        <p:spPr>
          <a:xfrm>
            <a:off x="4630841" y="1484784"/>
            <a:ext cx="4114800" cy="4464496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solidFill>
                  <a:srgbClr val="FF0000"/>
                </a:solidFill>
              </a:rPr>
              <a:t>Paper 2 (50%) Written Paper</a:t>
            </a:r>
          </a:p>
          <a:p>
            <a:r>
              <a:rPr lang="en-US" sz="2000" b="1" dirty="0">
                <a:solidFill>
                  <a:srgbClr val="FF0000"/>
                </a:solidFill>
              </a:rPr>
              <a:t>1 hour 30 min (90 marks)</a:t>
            </a:r>
          </a:p>
          <a:p>
            <a:r>
              <a:rPr lang="en-US" sz="2000" b="1" dirty="0">
                <a:solidFill>
                  <a:srgbClr val="FF0000"/>
                </a:solidFill>
              </a:rPr>
              <a:t>Building a Business</a:t>
            </a:r>
          </a:p>
          <a:p>
            <a:endParaRPr lang="en-US" sz="2000" b="1" dirty="0">
              <a:solidFill>
                <a:srgbClr val="FF0000"/>
              </a:solidFill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000" dirty="0"/>
              <a:t>Growing a business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000" dirty="0"/>
              <a:t>Making marketing decisions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000" dirty="0"/>
              <a:t>Making operational decisions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000" dirty="0"/>
              <a:t>Making human resource decisions </a:t>
            </a:r>
          </a:p>
          <a:p>
            <a:pPr algn="l"/>
            <a:endParaRPr lang="en-GB" sz="2000" dirty="0"/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FAAE03A0-33CF-43A1-9D30-B0F3A665E6E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4993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9970"/>
    </mc:Choice>
    <mc:Fallback>
      <p:transition spd="slow" advTm="1399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2A400C9-37B6-4742-A278-8EFAC588A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73" y="24153"/>
            <a:ext cx="8964488" cy="585216"/>
          </a:xfrm>
        </p:spPr>
        <p:txBody>
          <a:bodyPr/>
          <a:lstStyle/>
          <a:p>
            <a:r>
              <a:rPr lang="en-US" dirty="0"/>
              <a:t>curriculum map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137EAB82-54C0-435A-A496-068212665597}"/>
              </a:ext>
            </a:extLst>
          </p:cNvPr>
          <p:cNvSpPr/>
          <p:nvPr/>
        </p:nvSpPr>
        <p:spPr>
          <a:xfrm>
            <a:off x="0" y="1556792"/>
            <a:ext cx="9144000" cy="4113551"/>
          </a:xfrm>
          <a:custGeom>
            <a:avLst/>
            <a:gdLst>
              <a:gd name="connsiteX0" fmla="*/ 5195443 w 9144000"/>
              <a:gd name="connsiteY0" fmla="*/ 3804844 h 4113551"/>
              <a:gd name="connsiteX1" fmla="*/ 5176316 w 9144000"/>
              <a:gd name="connsiteY1" fmla="*/ 3823889 h 4113551"/>
              <a:gd name="connsiteX2" fmla="*/ 5195443 w 9144000"/>
              <a:gd name="connsiteY2" fmla="*/ 3842933 h 4113551"/>
              <a:gd name="connsiteX3" fmla="*/ 5326285 w 9144000"/>
              <a:gd name="connsiteY3" fmla="*/ 3842933 h 4113551"/>
              <a:gd name="connsiteX4" fmla="*/ 5345411 w 9144000"/>
              <a:gd name="connsiteY4" fmla="*/ 3823889 h 4113551"/>
              <a:gd name="connsiteX5" fmla="*/ 5326285 w 9144000"/>
              <a:gd name="connsiteY5" fmla="*/ 3804844 h 4113551"/>
              <a:gd name="connsiteX6" fmla="*/ 4933323 w 9144000"/>
              <a:gd name="connsiteY6" fmla="*/ 3804844 h 4113551"/>
              <a:gd name="connsiteX7" fmla="*/ 4914197 w 9144000"/>
              <a:gd name="connsiteY7" fmla="*/ 3823889 h 4113551"/>
              <a:gd name="connsiteX8" fmla="*/ 4933323 w 9144000"/>
              <a:gd name="connsiteY8" fmla="*/ 3842933 h 4113551"/>
              <a:gd name="connsiteX9" fmla="*/ 5064165 w 9144000"/>
              <a:gd name="connsiteY9" fmla="*/ 3842933 h 4113551"/>
              <a:gd name="connsiteX10" fmla="*/ 5083292 w 9144000"/>
              <a:gd name="connsiteY10" fmla="*/ 3823889 h 4113551"/>
              <a:gd name="connsiteX11" fmla="*/ 5064165 w 9144000"/>
              <a:gd name="connsiteY11" fmla="*/ 3804844 h 4113551"/>
              <a:gd name="connsiteX12" fmla="*/ 4671203 w 9144000"/>
              <a:gd name="connsiteY12" fmla="*/ 3804844 h 4113551"/>
              <a:gd name="connsiteX13" fmla="*/ 4652077 w 9144000"/>
              <a:gd name="connsiteY13" fmla="*/ 3823889 h 4113551"/>
              <a:gd name="connsiteX14" fmla="*/ 4671203 w 9144000"/>
              <a:gd name="connsiteY14" fmla="*/ 3842933 h 4113551"/>
              <a:gd name="connsiteX15" fmla="*/ 4802046 w 9144000"/>
              <a:gd name="connsiteY15" fmla="*/ 3842933 h 4113551"/>
              <a:gd name="connsiteX16" fmla="*/ 4821173 w 9144000"/>
              <a:gd name="connsiteY16" fmla="*/ 3823889 h 4113551"/>
              <a:gd name="connsiteX17" fmla="*/ 4802046 w 9144000"/>
              <a:gd name="connsiteY17" fmla="*/ 3804844 h 4113551"/>
              <a:gd name="connsiteX18" fmla="*/ 4409084 w 9144000"/>
              <a:gd name="connsiteY18" fmla="*/ 3804844 h 4113551"/>
              <a:gd name="connsiteX19" fmla="*/ 4389957 w 9144000"/>
              <a:gd name="connsiteY19" fmla="*/ 3823889 h 4113551"/>
              <a:gd name="connsiteX20" fmla="*/ 4409084 w 9144000"/>
              <a:gd name="connsiteY20" fmla="*/ 3842933 h 4113551"/>
              <a:gd name="connsiteX21" fmla="*/ 4540361 w 9144000"/>
              <a:gd name="connsiteY21" fmla="*/ 3842933 h 4113551"/>
              <a:gd name="connsiteX22" fmla="*/ 4559488 w 9144000"/>
              <a:gd name="connsiteY22" fmla="*/ 3823889 h 4113551"/>
              <a:gd name="connsiteX23" fmla="*/ 4540361 w 9144000"/>
              <a:gd name="connsiteY23" fmla="*/ 3804844 h 4113551"/>
              <a:gd name="connsiteX24" fmla="*/ 4146965 w 9144000"/>
              <a:gd name="connsiteY24" fmla="*/ 3804844 h 4113551"/>
              <a:gd name="connsiteX25" fmla="*/ 4127838 w 9144000"/>
              <a:gd name="connsiteY25" fmla="*/ 3823889 h 4113551"/>
              <a:gd name="connsiteX26" fmla="*/ 4146965 w 9144000"/>
              <a:gd name="connsiteY26" fmla="*/ 3842933 h 4113551"/>
              <a:gd name="connsiteX27" fmla="*/ 4278242 w 9144000"/>
              <a:gd name="connsiteY27" fmla="*/ 3842933 h 4113551"/>
              <a:gd name="connsiteX28" fmla="*/ 4297368 w 9144000"/>
              <a:gd name="connsiteY28" fmla="*/ 3823889 h 4113551"/>
              <a:gd name="connsiteX29" fmla="*/ 4278242 w 9144000"/>
              <a:gd name="connsiteY29" fmla="*/ 3804844 h 4113551"/>
              <a:gd name="connsiteX30" fmla="*/ 3884845 w 9144000"/>
              <a:gd name="connsiteY30" fmla="*/ 3804844 h 4113551"/>
              <a:gd name="connsiteX31" fmla="*/ 3865719 w 9144000"/>
              <a:gd name="connsiteY31" fmla="*/ 3823889 h 4113551"/>
              <a:gd name="connsiteX32" fmla="*/ 3884845 w 9144000"/>
              <a:gd name="connsiteY32" fmla="*/ 3842933 h 4113551"/>
              <a:gd name="connsiteX33" fmla="*/ 4016122 w 9144000"/>
              <a:gd name="connsiteY33" fmla="*/ 3842933 h 4113551"/>
              <a:gd name="connsiteX34" fmla="*/ 4034814 w 9144000"/>
              <a:gd name="connsiteY34" fmla="*/ 3823889 h 4113551"/>
              <a:gd name="connsiteX35" fmla="*/ 4016122 w 9144000"/>
              <a:gd name="connsiteY35" fmla="*/ 3804844 h 4113551"/>
              <a:gd name="connsiteX36" fmla="*/ 3623160 w 9144000"/>
              <a:gd name="connsiteY36" fmla="*/ 3804844 h 4113551"/>
              <a:gd name="connsiteX37" fmla="*/ 3604034 w 9144000"/>
              <a:gd name="connsiteY37" fmla="*/ 3823889 h 4113551"/>
              <a:gd name="connsiteX38" fmla="*/ 3623160 w 9144000"/>
              <a:gd name="connsiteY38" fmla="*/ 3842933 h 4113551"/>
              <a:gd name="connsiteX39" fmla="*/ 3754003 w 9144000"/>
              <a:gd name="connsiteY39" fmla="*/ 3842933 h 4113551"/>
              <a:gd name="connsiteX40" fmla="*/ 3773129 w 9144000"/>
              <a:gd name="connsiteY40" fmla="*/ 3823889 h 4113551"/>
              <a:gd name="connsiteX41" fmla="*/ 3754003 w 9144000"/>
              <a:gd name="connsiteY41" fmla="*/ 3804844 h 4113551"/>
              <a:gd name="connsiteX42" fmla="*/ 3361041 w 9144000"/>
              <a:gd name="connsiteY42" fmla="*/ 3804844 h 4113551"/>
              <a:gd name="connsiteX43" fmla="*/ 3341915 w 9144000"/>
              <a:gd name="connsiteY43" fmla="*/ 3823889 h 4113551"/>
              <a:gd name="connsiteX44" fmla="*/ 3361041 w 9144000"/>
              <a:gd name="connsiteY44" fmla="*/ 3842933 h 4113551"/>
              <a:gd name="connsiteX45" fmla="*/ 3491883 w 9144000"/>
              <a:gd name="connsiteY45" fmla="*/ 3842933 h 4113551"/>
              <a:gd name="connsiteX46" fmla="*/ 3511010 w 9144000"/>
              <a:gd name="connsiteY46" fmla="*/ 3823889 h 4113551"/>
              <a:gd name="connsiteX47" fmla="*/ 3491883 w 9144000"/>
              <a:gd name="connsiteY47" fmla="*/ 3804844 h 4113551"/>
              <a:gd name="connsiteX48" fmla="*/ 3098922 w 9144000"/>
              <a:gd name="connsiteY48" fmla="*/ 3804844 h 4113551"/>
              <a:gd name="connsiteX49" fmla="*/ 3079795 w 9144000"/>
              <a:gd name="connsiteY49" fmla="*/ 3823889 h 4113551"/>
              <a:gd name="connsiteX50" fmla="*/ 3098922 w 9144000"/>
              <a:gd name="connsiteY50" fmla="*/ 3842933 h 4113551"/>
              <a:gd name="connsiteX51" fmla="*/ 3229764 w 9144000"/>
              <a:gd name="connsiteY51" fmla="*/ 3842933 h 4113551"/>
              <a:gd name="connsiteX52" fmla="*/ 3248890 w 9144000"/>
              <a:gd name="connsiteY52" fmla="*/ 3823889 h 4113551"/>
              <a:gd name="connsiteX53" fmla="*/ 3229764 w 9144000"/>
              <a:gd name="connsiteY53" fmla="*/ 3804844 h 4113551"/>
              <a:gd name="connsiteX54" fmla="*/ 2836802 w 9144000"/>
              <a:gd name="connsiteY54" fmla="*/ 3804844 h 4113551"/>
              <a:gd name="connsiteX55" fmla="*/ 2817676 w 9144000"/>
              <a:gd name="connsiteY55" fmla="*/ 3823889 h 4113551"/>
              <a:gd name="connsiteX56" fmla="*/ 2836802 w 9144000"/>
              <a:gd name="connsiteY56" fmla="*/ 3842933 h 4113551"/>
              <a:gd name="connsiteX57" fmla="*/ 2967644 w 9144000"/>
              <a:gd name="connsiteY57" fmla="*/ 3842933 h 4113551"/>
              <a:gd name="connsiteX58" fmla="*/ 2986771 w 9144000"/>
              <a:gd name="connsiteY58" fmla="*/ 3823889 h 4113551"/>
              <a:gd name="connsiteX59" fmla="*/ 2967644 w 9144000"/>
              <a:gd name="connsiteY59" fmla="*/ 3804844 h 4113551"/>
              <a:gd name="connsiteX60" fmla="*/ 2574683 w 9144000"/>
              <a:gd name="connsiteY60" fmla="*/ 3804844 h 4113551"/>
              <a:gd name="connsiteX61" fmla="*/ 2555556 w 9144000"/>
              <a:gd name="connsiteY61" fmla="*/ 3823889 h 4113551"/>
              <a:gd name="connsiteX62" fmla="*/ 2574683 w 9144000"/>
              <a:gd name="connsiteY62" fmla="*/ 3842933 h 4113551"/>
              <a:gd name="connsiteX63" fmla="*/ 2705525 w 9144000"/>
              <a:gd name="connsiteY63" fmla="*/ 3842933 h 4113551"/>
              <a:gd name="connsiteX64" fmla="*/ 2724652 w 9144000"/>
              <a:gd name="connsiteY64" fmla="*/ 3823889 h 4113551"/>
              <a:gd name="connsiteX65" fmla="*/ 2705525 w 9144000"/>
              <a:gd name="connsiteY65" fmla="*/ 3804844 h 4113551"/>
              <a:gd name="connsiteX66" fmla="*/ 2312563 w 9144000"/>
              <a:gd name="connsiteY66" fmla="*/ 3804844 h 4113551"/>
              <a:gd name="connsiteX67" fmla="*/ 2293437 w 9144000"/>
              <a:gd name="connsiteY67" fmla="*/ 3823889 h 4113551"/>
              <a:gd name="connsiteX68" fmla="*/ 2312563 w 9144000"/>
              <a:gd name="connsiteY68" fmla="*/ 3842933 h 4113551"/>
              <a:gd name="connsiteX69" fmla="*/ 2443406 w 9144000"/>
              <a:gd name="connsiteY69" fmla="*/ 3842933 h 4113551"/>
              <a:gd name="connsiteX70" fmla="*/ 2462532 w 9144000"/>
              <a:gd name="connsiteY70" fmla="*/ 3823889 h 4113551"/>
              <a:gd name="connsiteX71" fmla="*/ 2443406 w 9144000"/>
              <a:gd name="connsiteY71" fmla="*/ 3804844 h 4113551"/>
              <a:gd name="connsiteX72" fmla="*/ 2050444 w 9144000"/>
              <a:gd name="connsiteY72" fmla="*/ 3804844 h 4113551"/>
              <a:gd name="connsiteX73" fmla="*/ 2031317 w 9144000"/>
              <a:gd name="connsiteY73" fmla="*/ 3823889 h 4113551"/>
              <a:gd name="connsiteX74" fmla="*/ 2050444 w 9144000"/>
              <a:gd name="connsiteY74" fmla="*/ 3842933 h 4113551"/>
              <a:gd name="connsiteX75" fmla="*/ 2181286 w 9144000"/>
              <a:gd name="connsiteY75" fmla="*/ 3842933 h 4113551"/>
              <a:gd name="connsiteX76" fmla="*/ 2200413 w 9144000"/>
              <a:gd name="connsiteY76" fmla="*/ 3823889 h 4113551"/>
              <a:gd name="connsiteX77" fmla="*/ 2181286 w 9144000"/>
              <a:gd name="connsiteY77" fmla="*/ 3804844 h 4113551"/>
              <a:gd name="connsiteX78" fmla="*/ 5571016 w 9144000"/>
              <a:gd name="connsiteY78" fmla="*/ 3787324 h 4113551"/>
              <a:gd name="connsiteX79" fmla="*/ 5551890 w 9144000"/>
              <a:gd name="connsiteY79" fmla="*/ 3804844 h 4113551"/>
              <a:gd name="connsiteX80" fmla="*/ 5457562 w 9144000"/>
              <a:gd name="connsiteY80" fmla="*/ 3804844 h 4113551"/>
              <a:gd name="connsiteX81" fmla="*/ 5438435 w 9144000"/>
              <a:gd name="connsiteY81" fmla="*/ 3823889 h 4113551"/>
              <a:gd name="connsiteX82" fmla="*/ 5457562 w 9144000"/>
              <a:gd name="connsiteY82" fmla="*/ 3842933 h 4113551"/>
              <a:gd name="connsiteX83" fmla="*/ 5579276 w 9144000"/>
              <a:gd name="connsiteY83" fmla="*/ 3842933 h 4113551"/>
              <a:gd name="connsiteX84" fmla="*/ 5590143 w 9144000"/>
              <a:gd name="connsiteY84" fmla="*/ 3832078 h 4113551"/>
              <a:gd name="connsiteX85" fmla="*/ 5590143 w 9144000"/>
              <a:gd name="connsiteY85" fmla="*/ 3806368 h 4113551"/>
              <a:gd name="connsiteX86" fmla="*/ 5571016 w 9144000"/>
              <a:gd name="connsiteY86" fmla="*/ 3787324 h 4113551"/>
              <a:gd name="connsiteX87" fmla="*/ 1951768 w 9144000"/>
              <a:gd name="connsiteY87" fmla="*/ 3641445 h 4113551"/>
              <a:gd name="connsiteX88" fmla="*/ 1932642 w 9144000"/>
              <a:gd name="connsiteY88" fmla="*/ 3660489 h 4113551"/>
              <a:gd name="connsiteX89" fmla="*/ 1932642 w 9144000"/>
              <a:gd name="connsiteY89" fmla="*/ 3791513 h 4113551"/>
              <a:gd name="connsiteX90" fmla="*/ 1951768 w 9144000"/>
              <a:gd name="connsiteY90" fmla="*/ 3810558 h 4113551"/>
              <a:gd name="connsiteX91" fmla="*/ 1970895 w 9144000"/>
              <a:gd name="connsiteY91" fmla="*/ 3791513 h 4113551"/>
              <a:gd name="connsiteX92" fmla="*/ 1970895 w 9144000"/>
              <a:gd name="connsiteY92" fmla="*/ 3660489 h 4113551"/>
              <a:gd name="connsiteX93" fmla="*/ 1951768 w 9144000"/>
              <a:gd name="connsiteY93" fmla="*/ 3641445 h 4113551"/>
              <a:gd name="connsiteX94" fmla="*/ 5571016 w 9144000"/>
              <a:gd name="connsiteY94" fmla="*/ 3525275 h 4113551"/>
              <a:gd name="connsiteX95" fmla="*/ 5551890 w 9144000"/>
              <a:gd name="connsiteY95" fmla="*/ 3544319 h 4113551"/>
              <a:gd name="connsiteX96" fmla="*/ 5551890 w 9144000"/>
              <a:gd name="connsiteY96" fmla="*/ 3675344 h 4113551"/>
              <a:gd name="connsiteX97" fmla="*/ 5571016 w 9144000"/>
              <a:gd name="connsiteY97" fmla="*/ 3694388 h 4113551"/>
              <a:gd name="connsiteX98" fmla="*/ 5590143 w 9144000"/>
              <a:gd name="connsiteY98" fmla="*/ 3675344 h 4113551"/>
              <a:gd name="connsiteX99" fmla="*/ 5590143 w 9144000"/>
              <a:gd name="connsiteY99" fmla="*/ 3544319 h 4113551"/>
              <a:gd name="connsiteX100" fmla="*/ 5571016 w 9144000"/>
              <a:gd name="connsiteY100" fmla="*/ 3525275 h 4113551"/>
              <a:gd name="connsiteX101" fmla="*/ 1951768 w 9144000"/>
              <a:gd name="connsiteY101" fmla="*/ 3379397 h 4113551"/>
              <a:gd name="connsiteX102" fmla="*/ 1932642 w 9144000"/>
              <a:gd name="connsiteY102" fmla="*/ 3398441 h 4113551"/>
              <a:gd name="connsiteX103" fmla="*/ 1932642 w 9144000"/>
              <a:gd name="connsiteY103" fmla="*/ 3529465 h 4113551"/>
              <a:gd name="connsiteX104" fmla="*/ 1951768 w 9144000"/>
              <a:gd name="connsiteY104" fmla="*/ 3548509 h 4113551"/>
              <a:gd name="connsiteX105" fmla="*/ 1970895 w 9144000"/>
              <a:gd name="connsiteY105" fmla="*/ 3529465 h 4113551"/>
              <a:gd name="connsiteX106" fmla="*/ 1970895 w 9144000"/>
              <a:gd name="connsiteY106" fmla="*/ 3398441 h 4113551"/>
              <a:gd name="connsiteX107" fmla="*/ 1951768 w 9144000"/>
              <a:gd name="connsiteY107" fmla="*/ 3379397 h 4113551"/>
              <a:gd name="connsiteX108" fmla="*/ 5571016 w 9144000"/>
              <a:gd name="connsiteY108" fmla="*/ 3263036 h 4113551"/>
              <a:gd name="connsiteX109" fmla="*/ 5551890 w 9144000"/>
              <a:gd name="connsiteY109" fmla="*/ 3282081 h 4113551"/>
              <a:gd name="connsiteX110" fmla="*/ 5551890 w 9144000"/>
              <a:gd name="connsiteY110" fmla="*/ 3413105 h 4113551"/>
              <a:gd name="connsiteX111" fmla="*/ 5571016 w 9144000"/>
              <a:gd name="connsiteY111" fmla="*/ 3432149 h 4113551"/>
              <a:gd name="connsiteX112" fmla="*/ 5590143 w 9144000"/>
              <a:gd name="connsiteY112" fmla="*/ 3413105 h 4113551"/>
              <a:gd name="connsiteX113" fmla="*/ 5590143 w 9144000"/>
              <a:gd name="connsiteY113" fmla="*/ 3282081 h 4113551"/>
              <a:gd name="connsiteX114" fmla="*/ 5571016 w 9144000"/>
              <a:gd name="connsiteY114" fmla="*/ 3263036 h 4113551"/>
              <a:gd name="connsiteX115" fmla="*/ 1951768 w 9144000"/>
              <a:gd name="connsiteY115" fmla="*/ 3117158 h 4113551"/>
              <a:gd name="connsiteX116" fmla="*/ 1932642 w 9144000"/>
              <a:gd name="connsiteY116" fmla="*/ 3136392 h 4113551"/>
              <a:gd name="connsiteX117" fmla="*/ 1932642 w 9144000"/>
              <a:gd name="connsiteY117" fmla="*/ 3267226 h 4113551"/>
              <a:gd name="connsiteX118" fmla="*/ 1951768 w 9144000"/>
              <a:gd name="connsiteY118" fmla="*/ 3286461 h 4113551"/>
              <a:gd name="connsiteX119" fmla="*/ 1970895 w 9144000"/>
              <a:gd name="connsiteY119" fmla="*/ 3267226 h 4113551"/>
              <a:gd name="connsiteX120" fmla="*/ 1970895 w 9144000"/>
              <a:gd name="connsiteY120" fmla="*/ 3136392 h 4113551"/>
              <a:gd name="connsiteX121" fmla="*/ 1951768 w 9144000"/>
              <a:gd name="connsiteY121" fmla="*/ 3117158 h 4113551"/>
              <a:gd name="connsiteX122" fmla="*/ 5571016 w 9144000"/>
              <a:gd name="connsiteY122" fmla="*/ 3000988 h 4113551"/>
              <a:gd name="connsiteX123" fmla="*/ 5551890 w 9144000"/>
              <a:gd name="connsiteY123" fmla="*/ 3020032 h 4113551"/>
              <a:gd name="connsiteX124" fmla="*/ 5551890 w 9144000"/>
              <a:gd name="connsiteY124" fmla="*/ 3151056 h 4113551"/>
              <a:gd name="connsiteX125" fmla="*/ 5571016 w 9144000"/>
              <a:gd name="connsiteY125" fmla="*/ 3170101 h 4113551"/>
              <a:gd name="connsiteX126" fmla="*/ 5590143 w 9144000"/>
              <a:gd name="connsiteY126" fmla="*/ 3151056 h 4113551"/>
              <a:gd name="connsiteX127" fmla="*/ 5590143 w 9144000"/>
              <a:gd name="connsiteY127" fmla="*/ 3020032 h 4113551"/>
              <a:gd name="connsiteX128" fmla="*/ 5571016 w 9144000"/>
              <a:gd name="connsiteY128" fmla="*/ 3000988 h 4113551"/>
              <a:gd name="connsiteX129" fmla="*/ 1951768 w 9144000"/>
              <a:gd name="connsiteY129" fmla="*/ 2855300 h 4113551"/>
              <a:gd name="connsiteX130" fmla="*/ 1932642 w 9144000"/>
              <a:gd name="connsiteY130" fmla="*/ 2874344 h 4113551"/>
              <a:gd name="connsiteX131" fmla="*/ 1932642 w 9144000"/>
              <a:gd name="connsiteY131" fmla="*/ 3005368 h 4113551"/>
              <a:gd name="connsiteX132" fmla="*/ 1951768 w 9144000"/>
              <a:gd name="connsiteY132" fmla="*/ 3024412 h 4113551"/>
              <a:gd name="connsiteX133" fmla="*/ 1970895 w 9144000"/>
              <a:gd name="connsiteY133" fmla="*/ 3005368 h 4113551"/>
              <a:gd name="connsiteX134" fmla="*/ 1970895 w 9144000"/>
              <a:gd name="connsiteY134" fmla="*/ 2874344 h 4113551"/>
              <a:gd name="connsiteX135" fmla="*/ 1951768 w 9144000"/>
              <a:gd name="connsiteY135" fmla="*/ 2855300 h 4113551"/>
              <a:gd name="connsiteX136" fmla="*/ 5571016 w 9144000"/>
              <a:gd name="connsiteY136" fmla="*/ 2738939 h 4113551"/>
              <a:gd name="connsiteX137" fmla="*/ 5551890 w 9144000"/>
              <a:gd name="connsiteY137" fmla="*/ 2758174 h 4113551"/>
              <a:gd name="connsiteX138" fmla="*/ 5551890 w 9144000"/>
              <a:gd name="connsiteY138" fmla="*/ 2889008 h 4113551"/>
              <a:gd name="connsiteX139" fmla="*/ 5571016 w 9144000"/>
              <a:gd name="connsiteY139" fmla="*/ 2908243 h 4113551"/>
              <a:gd name="connsiteX140" fmla="*/ 5590143 w 9144000"/>
              <a:gd name="connsiteY140" fmla="*/ 2889008 h 4113551"/>
              <a:gd name="connsiteX141" fmla="*/ 5590143 w 9144000"/>
              <a:gd name="connsiteY141" fmla="*/ 2758174 h 4113551"/>
              <a:gd name="connsiteX142" fmla="*/ 5571016 w 9144000"/>
              <a:gd name="connsiteY142" fmla="*/ 2738939 h 4113551"/>
              <a:gd name="connsiteX143" fmla="*/ 1951768 w 9144000"/>
              <a:gd name="connsiteY143" fmla="*/ 2593251 h 4113551"/>
              <a:gd name="connsiteX144" fmla="*/ 1932642 w 9144000"/>
              <a:gd name="connsiteY144" fmla="*/ 2612295 h 4113551"/>
              <a:gd name="connsiteX145" fmla="*/ 1932642 w 9144000"/>
              <a:gd name="connsiteY145" fmla="*/ 2743129 h 4113551"/>
              <a:gd name="connsiteX146" fmla="*/ 1951768 w 9144000"/>
              <a:gd name="connsiteY146" fmla="*/ 2762364 h 4113551"/>
              <a:gd name="connsiteX147" fmla="*/ 1970895 w 9144000"/>
              <a:gd name="connsiteY147" fmla="*/ 2743129 h 4113551"/>
              <a:gd name="connsiteX148" fmla="*/ 1970895 w 9144000"/>
              <a:gd name="connsiteY148" fmla="*/ 2612295 h 4113551"/>
              <a:gd name="connsiteX149" fmla="*/ 1951768 w 9144000"/>
              <a:gd name="connsiteY149" fmla="*/ 2593251 h 4113551"/>
              <a:gd name="connsiteX150" fmla="*/ 5571016 w 9144000"/>
              <a:gd name="connsiteY150" fmla="*/ 2476891 h 4113551"/>
              <a:gd name="connsiteX151" fmla="*/ 5551890 w 9144000"/>
              <a:gd name="connsiteY151" fmla="*/ 2495935 h 4113551"/>
              <a:gd name="connsiteX152" fmla="*/ 5551890 w 9144000"/>
              <a:gd name="connsiteY152" fmla="*/ 2626959 h 4113551"/>
              <a:gd name="connsiteX153" fmla="*/ 5571016 w 9144000"/>
              <a:gd name="connsiteY153" fmla="*/ 2646004 h 4113551"/>
              <a:gd name="connsiteX154" fmla="*/ 5590143 w 9144000"/>
              <a:gd name="connsiteY154" fmla="*/ 2626959 h 4113551"/>
              <a:gd name="connsiteX155" fmla="*/ 5590143 w 9144000"/>
              <a:gd name="connsiteY155" fmla="*/ 2495935 h 4113551"/>
              <a:gd name="connsiteX156" fmla="*/ 5571016 w 9144000"/>
              <a:gd name="connsiteY156" fmla="*/ 2476891 h 4113551"/>
              <a:gd name="connsiteX157" fmla="*/ 1951768 w 9144000"/>
              <a:gd name="connsiteY157" fmla="*/ 2331012 h 4113551"/>
              <a:gd name="connsiteX158" fmla="*/ 1932642 w 9144000"/>
              <a:gd name="connsiteY158" fmla="*/ 2350057 h 4113551"/>
              <a:gd name="connsiteX159" fmla="*/ 1932642 w 9144000"/>
              <a:gd name="connsiteY159" fmla="*/ 2481081 h 4113551"/>
              <a:gd name="connsiteX160" fmla="*/ 1951768 w 9144000"/>
              <a:gd name="connsiteY160" fmla="*/ 2500125 h 4113551"/>
              <a:gd name="connsiteX161" fmla="*/ 1970895 w 9144000"/>
              <a:gd name="connsiteY161" fmla="*/ 2481081 h 4113551"/>
              <a:gd name="connsiteX162" fmla="*/ 1970895 w 9144000"/>
              <a:gd name="connsiteY162" fmla="*/ 2350057 h 4113551"/>
              <a:gd name="connsiteX163" fmla="*/ 1951768 w 9144000"/>
              <a:gd name="connsiteY163" fmla="*/ 2331012 h 4113551"/>
              <a:gd name="connsiteX164" fmla="*/ 5571016 w 9144000"/>
              <a:gd name="connsiteY164" fmla="*/ 2214843 h 4113551"/>
              <a:gd name="connsiteX165" fmla="*/ 5551890 w 9144000"/>
              <a:gd name="connsiteY165" fmla="*/ 2233887 h 4113551"/>
              <a:gd name="connsiteX166" fmla="*/ 5551890 w 9144000"/>
              <a:gd name="connsiteY166" fmla="*/ 2364721 h 4113551"/>
              <a:gd name="connsiteX167" fmla="*/ 5571016 w 9144000"/>
              <a:gd name="connsiteY167" fmla="*/ 2383955 h 4113551"/>
              <a:gd name="connsiteX168" fmla="*/ 5590143 w 9144000"/>
              <a:gd name="connsiteY168" fmla="*/ 2364721 h 4113551"/>
              <a:gd name="connsiteX169" fmla="*/ 5590143 w 9144000"/>
              <a:gd name="connsiteY169" fmla="*/ 2233887 h 4113551"/>
              <a:gd name="connsiteX170" fmla="*/ 5571016 w 9144000"/>
              <a:gd name="connsiteY170" fmla="*/ 2214843 h 4113551"/>
              <a:gd name="connsiteX171" fmla="*/ 1951768 w 9144000"/>
              <a:gd name="connsiteY171" fmla="*/ 2069154 h 4113551"/>
              <a:gd name="connsiteX172" fmla="*/ 1932642 w 9144000"/>
              <a:gd name="connsiteY172" fmla="*/ 2088199 h 4113551"/>
              <a:gd name="connsiteX173" fmla="*/ 1932642 w 9144000"/>
              <a:gd name="connsiteY173" fmla="*/ 2219223 h 4113551"/>
              <a:gd name="connsiteX174" fmla="*/ 1951768 w 9144000"/>
              <a:gd name="connsiteY174" fmla="*/ 2238267 h 4113551"/>
              <a:gd name="connsiteX175" fmla="*/ 1970895 w 9144000"/>
              <a:gd name="connsiteY175" fmla="*/ 2219223 h 4113551"/>
              <a:gd name="connsiteX176" fmla="*/ 1970895 w 9144000"/>
              <a:gd name="connsiteY176" fmla="*/ 2088199 h 4113551"/>
              <a:gd name="connsiteX177" fmla="*/ 1951768 w 9144000"/>
              <a:gd name="connsiteY177" fmla="*/ 2069154 h 4113551"/>
              <a:gd name="connsiteX178" fmla="*/ 5571016 w 9144000"/>
              <a:gd name="connsiteY178" fmla="*/ 1952794 h 4113551"/>
              <a:gd name="connsiteX179" fmla="*/ 5551890 w 9144000"/>
              <a:gd name="connsiteY179" fmla="*/ 1972029 h 4113551"/>
              <a:gd name="connsiteX180" fmla="*/ 5551890 w 9144000"/>
              <a:gd name="connsiteY180" fmla="*/ 2102863 h 4113551"/>
              <a:gd name="connsiteX181" fmla="*/ 5571016 w 9144000"/>
              <a:gd name="connsiteY181" fmla="*/ 2122097 h 4113551"/>
              <a:gd name="connsiteX182" fmla="*/ 5590143 w 9144000"/>
              <a:gd name="connsiteY182" fmla="*/ 2102863 h 4113551"/>
              <a:gd name="connsiteX183" fmla="*/ 5590143 w 9144000"/>
              <a:gd name="connsiteY183" fmla="*/ 1972029 h 4113551"/>
              <a:gd name="connsiteX184" fmla="*/ 5571016 w 9144000"/>
              <a:gd name="connsiteY184" fmla="*/ 1952794 h 4113551"/>
              <a:gd name="connsiteX185" fmla="*/ 1951768 w 9144000"/>
              <a:gd name="connsiteY185" fmla="*/ 1806916 h 4113551"/>
              <a:gd name="connsiteX186" fmla="*/ 1932642 w 9144000"/>
              <a:gd name="connsiteY186" fmla="*/ 1826150 h 4113551"/>
              <a:gd name="connsiteX187" fmla="*/ 1932642 w 9144000"/>
              <a:gd name="connsiteY187" fmla="*/ 1956984 h 4113551"/>
              <a:gd name="connsiteX188" fmla="*/ 1951768 w 9144000"/>
              <a:gd name="connsiteY188" fmla="*/ 1976219 h 4113551"/>
              <a:gd name="connsiteX189" fmla="*/ 1970895 w 9144000"/>
              <a:gd name="connsiteY189" fmla="*/ 1956984 h 4113551"/>
              <a:gd name="connsiteX190" fmla="*/ 1970895 w 9144000"/>
              <a:gd name="connsiteY190" fmla="*/ 1826150 h 4113551"/>
              <a:gd name="connsiteX191" fmla="*/ 1951768 w 9144000"/>
              <a:gd name="connsiteY191" fmla="*/ 1806916 h 4113551"/>
              <a:gd name="connsiteX192" fmla="*/ 5571016 w 9144000"/>
              <a:gd name="connsiteY192" fmla="*/ 1690746 h 4113551"/>
              <a:gd name="connsiteX193" fmla="*/ 5551890 w 9144000"/>
              <a:gd name="connsiteY193" fmla="*/ 1709790 h 4113551"/>
              <a:gd name="connsiteX194" fmla="*/ 5551890 w 9144000"/>
              <a:gd name="connsiteY194" fmla="*/ 1840814 h 4113551"/>
              <a:gd name="connsiteX195" fmla="*/ 5571016 w 9144000"/>
              <a:gd name="connsiteY195" fmla="*/ 1859858 h 4113551"/>
              <a:gd name="connsiteX196" fmla="*/ 5590143 w 9144000"/>
              <a:gd name="connsiteY196" fmla="*/ 1840814 h 4113551"/>
              <a:gd name="connsiteX197" fmla="*/ 5590143 w 9144000"/>
              <a:gd name="connsiteY197" fmla="*/ 1709790 h 4113551"/>
              <a:gd name="connsiteX198" fmla="*/ 5571016 w 9144000"/>
              <a:gd name="connsiteY198" fmla="*/ 1690746 h 4113551"/>
              <a:gd name="connsiteX199" fmla="*/ 1951768 w 9144000"/>
              <a:gd name="connsiteY199" fmla="*/ 1544867 h 4113551"/>
              <a:gd name="connsiteX200" fmla="*/ 1932642 w 9144000"/>
              <a:gd name="connsiteY200" fmla="*/ 1563911 h 4113551"/>
              <a:gd name="connsiteX201" fmla="*/ 1932642 w 9144000"/>
              <a:gd name="connsiteY201" fmla="*/ 1694936 h 4113551"/>
              <a:gd name="connsiteX202" fmla="*/ 1951768 w 9144000"/>
              <a:gd name="connsiteY202" fmla="*/ 1713980 h 4113551"/>
              <a:gd name="connsiteX203" fmla="*/ 1970895 w 9144000"/>
              <a:gd name="connsiteY203" fmla="*/ 1694936 h 4113551"/>
              <a:gd name="connsiteX204" fmla="*/ 1970895 w 9144000"/>
              <a:gd name="connsiteY204" fmla="*/ 1563911 h 4113551"/>
              <a:gd name="connsiteX205" fmla="*/ 1951768 w 9144000"/>
              <a:gd name="connsiteY205" fmla="*/ 1544867 h 4113551"/>
              <a:gd name="connsiteX206" fmla="*/ 1694865 w 9144000"/>
              <a:gd name="connsiteY206" fmla="*/ 1539725 h 4113551"/>
              <a:gd name="connsiteX207" fmla="*/ 1675739 w 9144000"/>
              <a:gd name="connsiteY207" fmla="*/ 1558770 h 4113551"/>
              <a:gd name="connsiteX208" fmla="*/ 1694865 w 9144000"/>
              <a:gd name="connsiteY208" fmla="*/ 1578004 h 4113551"/>
              <a:gd name="connsiteX209" fmla="*/ 1825708 w 9144000"/>
              <a:gd name="connsiteY209" fmla="*/ 1578004 h 4113551"/>
              <a:gd name="connsiteX210" fmla="*/ 1844834 w 9144000"/>
              <a:gd name="connsiteY210" fmla="*/ 1558770 h 4113551"/>
              <a:gd name="connsiteX211" fmla="*/ 1825708 w 9144000"/>
              <a:gd name="connsiteY211" fmla="*/ 1539725 h 4113551"/>
              <a:gd name="connsiteX212" fmla="*/ 1432746 w 9144000"/>
              <a:gd name="connsiteY212" fmla="*/ 1539725 h 4113551"/>
              <a:gd name="connsiteX213" fmla="*/ 1413619 w 9144000"/>
              <a:gd name="connsiteY213" fmla="*/ 1558770 h 4113551"/>
              <a:gd name="connsiteX214" fmla="*/ 1432746 w 9144000"/>
              <a:gd name="connsiteY214" fmla="*/ 1578004 h 4113551"/>
              <a:gd name="connsiteX215" fmla="*/ 1563588 w 9144000"/>
              <a:gd name="connsiteY215" fmla="*/ 1578004 h 4113551"/>
              <a:gd name="connsiteX216" fmla="*/ 1582715 w 9144000"/>
              <a:gd name="connsiteY216" fmla="*/ 1558770 h 4113551"/>
              <a:gd name="connsiteX217" fmla="*/ 1563588 w 9144000"/>
              <a:gd name="connsiteY217" fmla="*/ 1539725 h 4113551"/>
              <a:gd name="connsiteX218" fmla="*/ 1170627 w 9144000"/>
              <a:gd name="connsiteY218" fmla="*/ 1539725 h 4113551"/>
              <a:gd name="connsiteX219" fmla="*/ 1151500 w 9144000"/>
              <a:gd name="connsiteY219" fmla="*/ 1558770 h 4113551"/>
              <a:gd name="connsiteX220" fmla="*/ 1170627 w 9144000"/>
              <a:gd name="connsiteY220" fmla="*/ 1578004 h 4113551"/>
              <a:gd name="connsiteX221" fmla="*/ 1301469 w 9144000"/>
              <a:gd name="connsiteY221" fmla="*/ 1578004 h 4113551"/>
              <a:gd name="connsiteX222" fmla="*/ 1320595 w 9144000"/>
              <a:gd name="connsiteY222" fmla="*/ 1558770 h 4113551"/>
              <a:gd name="connsiteX223" fmla="*/ 1301469 w 9144000"/>
              <a:gd name="connsiteY223" fmla="*/ 1539725 h 4113551"/>
              <a:gd name="connsiteX224" fmla="*/ 908507 w 9144000"/>
              <a:gd name="connsiteY224" fmla="*/ 1539725 h 4113551"/>
              <a:gd name="connsiteX225" fmla="*/ 889381 w 9144000"/>
              <a:gd name="connsiteY225" fmla="*/ 1558770 h 4113551"/>
              <a:gd name="connsiteX226" fmla="*/ 908507 w 9144000"/>
              <a:gd name="connsiteY226" fmla="*/ 1578004 h 4113551"/>
              <a:gd name="connsiteX227" fmla="*/ 1039349 w 9144000"/>
              <a:gd name="connsiteY227" fmla="*/ 1578004 h 4113551"/>
              <a:gd name="connsiteX228" fmla="*/ 1058476 w 9144000"/>
              <a:gd name="connsiteY228" fmla="*/ 1558770 h 4113551"/>
              <a:gd name="connsiteX229" fmla="*/ 1039349 w 9144000"/>
              <a:gd name="connsiteY229" fmla="*/ 1539725 h 4113551"/>
              <a:gd name="connsiteX230" fmla="*/ 646388 w 9144000"/>
              <a:gd name="connsiteY230" fmla="*/ 1539725 h 4113551"/>
              <a:gd name="connsiteX231" fmla="*/ 627696 w 9144000"/>
              <a:gd name="connsiteY231" fmla="*/ 1558770 h 4113551"/>
              <a:gd name="connsiteX232" fmla="*/ 646388 w 9144000"/>
              <a:gd name="connsiteY232" fmla="*/ 1578004 h 4113551"/>
              <a:gd name="connsiteX233" fmla="*/ 777665 w 9144000"/>
              <a:gd name="connsiteY233" fmla="*/ 1578004 h 4113551"/>
              <a:gd name="connsiteX234" fmla="*/ 796791 w 9144000"/>
              <a:gd name="connsiteY234" fmla="*/ 1558770 h 4113551"/>
              <a:gd name="connsiteX235" fmla="*/ 777665 w 9144000"/>
              <a:gd name="connsiteY235" fmla="*/ 1539725 h 4113551"/>
              <a:gd name="connsiteX236" fmla="*/ 384268 w 9144000"/>
              <a:gd name="connsiteY236" fmla="*/ 1539725 h 4113551"/>
              <a:gd name="connsiteX237" fmla="*/ 365576 w 9144000"/>
              <a:gd name="connsiteY237" fmla="*/ 1558770 h 4113551"/>
              <a:gd name="connsiteX238" fmla="*/ 384268 w 9144000"/>
              <a:gd name="connsiteY238" fmla="*/ 1578004 h 4113551"/>
              <a:gd name="connsiteX239" fmla="*/ 515545 w 9144000"/>
              <a:gd name="connsiteY239" fmla="*/ 1578004 h 4113551"/>
              <a:gd name="connsiteX240" fmla="*/ 534672 w 9144000"/>
              <a:gd name="connsiteY240" fmla="*/ 1558770 h 4113551"/>
              <a:gd name="connsiteX241" fmla="*/ 515545 w 9144000"/>
              <a:gd name="connsiteY241" fmla="*/ 1539725 h 4113551"/>
              <a:gd name="connsiteX242" fmla="*/ 122149 w 9144000"/>
              <a:gd name="connsiteY242" fmla="*/ 1539725 h 4113551"/>
              <a:gd name="connsiteX243" fmla="*/ 103022 w 9144000"/>
              <a:gd name="connsiteY243" fmla="*/ 1558770 h 4113551"/>
              <a:gd name="connsiteX244" fmla="*/ 122149 w 9144000"/>
              <a:gd name="connsiteY244" fmla="*/ 1578004 h 4113551"/>
              <a:gd name="connsiteX245" fmla="*/ 253426 w 9144000"/>
              <a:gd name="connsiteY245" fmla="*/ 1578004 h 4113551"/>
              <a:gd name="connsiteX246" fmla="*/ 272552 w 9144000"/>
              <a:gd name="connsiteY246" fmla="*/ 1558770 h 4113551"/>
              <a:gd name="connsiteX247" fmla="*/ 253426 w 9144000"/>
              <a:gd name="connsiteY247" fmla="*/ 1539725 h 4113551"/>
              <a:gd name="connsiteX248" fmla="*/ 5571016 w 9144000"/>
              <a:gd name="connsiteY248" fmla="*/ 1428507 h 4113551"/>
              <a:gd name="connsiteX249" fmla="*/ 5551890 w 9144000"/>
              <a:gd name="connsiteY249" fmla="*/ 1447742 h 4113551"/>
              <a:gd name="connsiteX250" fmla="*/ 5551890 w 9144000"/>
              <a:gd name="connsiteY250" fmla="*/ 1578575 h 4113551"/>
              <a:gd name="connsiteX251" fmla="*/ 5571016 w 9144000"/>
              <a:gd name="connsiteY251" fmla="*/ 1597810 h 4113551"/>
              <a:gd name="connsiteX252" fmla="*/ 5590143 w 9144000"/>
              <a:gd name="connsiteY252" fmla="*/ 1578575 h 4113551"/>
              <a:gd name="connsiteX253" fmla="*/ 5590143 w 9144000"/>
              <a:gd name="connsiteY253" fmla="*/ 1447742 h 4113551"/>
              <a:gd name="connsiteX254" fmla="*/ 5571016 w 9144000"/>
              <a:gd name="connsiteY254" fmla="*/ 1428507 h 4113551"/>
              <a:gd name="connsiteX255" fmla="*/ 5571016 w 9144000"/>
              <a:gd name="connsiteY255" fmla="*/ 1166459 h 4113551"/>
              <a:gd name="connsiteX256" fmla="*/ 5551890 w 9144000"/>
              <a:gd name="connsiteY256" fmla="*/ 1185503 h 4113551"/>
              <a:gd name="connsiteX257" fmla="*/ 5551890 w 9144000"/>
              <a:gd name="connsiteY257" fmla="*/ 1316527 h 4113551"/>
              <a:gd name="connsiteX258" fmla="*/ 5571016 w 9144000"/>
              <a:gd name="connsiteY258" fmla="*/ 1335571 h 4113551"/>
              <a:gd name="connsiteX259" fmla="*/ 5590143 w 9144000"/>
              <a:gd name="connsiteY259" fmla="*/ 1316527 h 4113551"/>
              <a:gd name="connsiteX260" fmla="*/ 5590143 w 9144000"/>
              <a:gd name="connsiteY260" fmla="*/ 1185503 h 4113551"/>
              <a:gd name="connsiteX261" fmla="*/ 5571016 w 9144000"/>
              <a:gd name="connsiteY261" fmla="*/ 1166459 h 4113551"/>
              <a:gd name="connsiteX262" fmla="*/ 5571016 w 9144000"/>
              <a:gd name="connsiteY262" fmla="*/ 904600 h 4113551"/>
              <a:gd name="connsiteX263" fmla="*/ 5551890 w 9144000"/>
              <a:gd name="connsiteY263" fmla="*/ 923645 h 4113551"/>
              <a:gd name="connsiteX264" fmla="*/ 5551890 w 9144000"/>
              <a:gd name="connsiteY264" fmla="*/ 1054669 h 4113551"/>
              <a:gd name="connsiteX265" fmla="*/ 5571016 w 9144000"/>
              <a:gd name="connsiteY265" fmla="*/ 1073713 h 4113551"/>
              <a:gd name="connsiteX266" fmla="*/ 5590143 w 9144000"/>
              <a:gd name="connsiteY266" fmla="*/ 1054669 h 4113551"/>
              <a:gd name="connsiteX267" fmla="*/ 5590143 w 9144000"/>
              <a:gd name="connsiteY267" fmla="*/ 923645 h 4113551"/>
              <a:gd name="connsiteX268" fmla="*/ 5571016 w 9144000"/>
              <a:gd name="connsiteY268" fmla="*/ 904600 h 4113551"/>
              <a:gd name="connsiteX269" fmla="*/ 5571016 w 9144000"/>
              <a:gd name="connsiteY269" fmla="*/ 642362 h 4113551"/>
              <a:gd name="connsiteX270" fmla="*/ 5551890 w 9144000"/>
              <a:gd name="connsiteY270" fmla="*/ 661596 h 4113551"/>
              <a:gd name="connsiteX271" fmla="*/ 5551890 w 9144000"/>
              <a:gd name="connsiteY271" fmla="*/ 792430 h 4113551"/>
              <a:gd name="connsiteX272" fmla="*/ 5571016 w 9144000"/>
              <a:gd name="connsiteY272" fmla="*/ 811665 h 4113551"/>
              <a:gd name="connsiteX273" fmla="*/ 5590143 w 9144000"/>
              <a:gd name="connsiteY273" fmla="*/ 792430 h 4113551"/>
              <a:gd name="connsiteX274" fmla="*/ 5590143 w 9144000"/>
              <a:gd name="connsiteY274" fmla="*/ 661596 h 4113551"/>
              <a:gd name="connsiteX275" fmla="*/ 5571016 w 9144000"/>
              <a:gd name="connsiteY275" fmla="*/ 642362 h 4113551"/>
              <a:gd name="connsiteX276" fmla="*/ 5571016 w 9144000"/>
              <a:gd name="connsiteY276" fmla="*/ 380313 h 4113551"/>
              <a:gd name="connsiteX277" fmla="*/ 5551890 w 9144000"/>
              <a:gd name="connsiteY277" fmla="*/ 399357 h 4113551"/>
              <a:gd name="connsiteX278" fmla="*/ 5551890 w 9144000"/>
              <a:gd name="connsiteY278" fmla="*/ 530382 h 4113551"/>
              <a:gd name="connsiteX279" fmla="*/ 5571016 w 9144000"/>
              <a:gd name="connsiteY279" fmla="*/ 549426 h 4113551"/>
              <a:gd name="connsiteX280" fmla="*/ 5590143 w 9144000"/>
              <a:gd name="connsiteY280" fmla="*/ 530382 h 4113551"/>
              <a:gd name="connsiteX281" fmla="*/ 5590143 w 9144000"/>
              <a:gd name="connsiteY281" fmla="*/ 399357 h 4113551"/>
              <a:gd name="connsiteX282" fmla="*/ 5571016 w 9144000"/>
              <a:gd name="connsiteY282" fmla="*/ 380313 h 4113551"/>
              <a:gd name="connsiteX283" fmla="*/ 8962920 w 9144000"/>
              <a:gd name="connsiteY283" fmla="*/ 263763 h 4113551"/>
              <a:gd name="connsiteX284" fmla="*/ 8943793 w 9144000"/>
              <a:gd name="connsiteY284" fmla="*/ 282807 h 4113551"/>
              <a:gd name="connsiteX285" fmla="*/ 8962920 w 9144000"/>
              <a:gd name="connsiteY285" fmla="*/ 302041 h 4113551"/>
              <a:gd name="connsiteX286" fmla="*/ 9093762 w 9144000"/>
              <a:gd name="connsiteY286" fmla="*/ 302041 h 4113551"/>
              <a:gd name="connsiteX287" fmla="*/ 9112889 w 9144000"/>
              <a:gd name="connsiteY287" fmla="*/ 282807 h 4113551"/>
              <a:gd name="connsiteX288" fmla="*/ 9093762 w 9144000"/>
              <a:gd name="connsiteY288" fmla="*/ 263763 h 4113551"/>
              <a:gd name="connsiteX289" fmla="*/ 8700800 w 9144000"/>
              <a:gd name="connsiteY289" fmla="*/ 263763 h 4113551"/>
              <a:gd name="connsiteX290" fmla="*/ 8681674 w 9144000"/>
              <a:gd name="connsiteY290" fmla="*/ 282807 h 4113551"/>
              <a:gd name="connsiteX291" fmla="*/ 8700800 w 9144000"/>
              <a:gd name="connsiteY291" fmla="*/ 302041 h 4113551"/>
              <a:gd name="connsiteX292" fmla="*/ 8831643 w 9144000"/>
              <a:gd name="connsiteY292" fmla="*/ 302041 h 4113551"/>
              <a:gd name="connsiteX293" fmla="*/ 8850769 w 9144000"/>
              <a:gd name="connsiteY293" fmla="*/ 282807 h 4113551"/>
              <a:gd name="connsiteX294" fmla="*/ 8831643 w 9144000"/>
              <a:gd name="connsiteY294" fmla="*/ 263763 h 4113551"/>
              <a:gd name="connsiteX295" fmla="*/ 8449114 w 9144000"/>
              <a:gd name="connsiteY295" fmla="*/ 263763 h 4113551"/>
              <a:gd name="connsiteX296" fmla="*/ 8429987 w 9144000"/>
              <a:gd name="connsiteY296" fmla="*/ 282807 h 4113551"/>
              <a:gd name="connsiteX297" fmla="*/ 8449114 w 9144000"/>
              <a:gd name="connsiteY297" fmla="*/ 302041 h 4113551"/>
              <a:gd name="connsiteX298" fmla="*/ 8579956 w 9144000"/>
              <a:gd name="connsiteY298" fmla="*/ 302041 h 4113551"/>
              <a:gd name="connsiteX299" fmla="*/ 8599082 w 9144000"/>
              <a:gd name="connsiteY299" fmla="*/ 282807 h 4113551"/>
              <a:gd name="connsiteX300" fmla="*/ 8579956 w 9144000"/>
              <a:gd name="connsiteY300" fmla="*/ 263763 h 4113551"/>
              <a:gd name="connsiteX301" fmla="*/ 8186994 w 9144000"/>
              <a:gd name="connsiteY301" fmla="*/ 263763 h 4113551"/>
              <a:gd name="connsiteX302" fmla="*/ 8167868 w 9144000"/>
              <a:gd name="connsiteY302" fmla="*/ 282807 h 4113551"/>
              <a:gd name="connsiteX303" fmla="*/ 8186994 w 9144000"/>
              <a:gd name="connsiteY303" fmla="*/ 302041 h 4113551"/>
              <a:gd name="connsiteX304" fmla="*/ 8317837 w 9144000"/>
              <a:gd name="connsiteY304" fmla="*/ 302041 h 4113551"/>
              <a:gd name="connsiteX305" fmla="*/ 8336963 w 9144000"/>
              <a:gd name="connsiteY305" fmla="*/ 282807 h 4113551"/>
              <a:gd name="connsiteX306" fmla="*/ 8317837 w 9144000"/>
              <a:gd name="connsiteY306" fmla="*/ 263763 h 4113551"/>
              <a:gd name="connsiteX307" fmla="*/ 7924440 w 9144000"/>
              <a:gd name="connsiteY307" fmla="*/ 263763 h 4113551"/>
              <a:gd name="connsiteX308" fmla="*/ 7905749 w 9144000"/>
              <a:gd name="connsiteY308" fmla="*/ 282807 h 4113551"/>
              <a:gd name="connsiteX309" fmla="*/ 7924440 w 9144000"/>
              <a:gd name="connsiteY309" fmla="*/ 302041 h 4113551"/>
              <a:gd name="connsiteX310" fmla="*/ 8055717 w 9144000"/>
              <a:gd name="connsiteY310" fmla="*/ 302041 h 4113551"/>
              <a:gd name="connsiteX311" fmla="*/ 8074844 w 9144000"/>
              <a:gd name="connsiteY311" fmla="*/ 282807 h 4113551"/>
              <a:gd name="connsiteX312" fmla="*/ 8055717 w 9144000"/>
              <a:gd name="connsiteY312" fmla="*/ 263763 h 4113551"/>
              <a:gd name="connsiteX313" fmla="*/ 7662321 w 9144000"/>
              <a:gd name="connsiteY313" fmla="*/ 263763 h 4113551"/>
              <a:gd name="connsiteX314" fmla="*/ 7643629 w 9144000"/>
              <a:gd name="connsiteY314" fmla="*/ 282807 h 4113551"/>
              <a:gd name="connsiteX315" fmla="*/ 7662321 w 9144000"/>
              <a:gd name="connsiteY315" fmla="*/ 302041 h 4113551"/>
              <a:gd name="connsiteX316" fmla="*/ 7793598 w 9144000"/>
              <a:gd name="connsiteY316" fmla="*/ 302041 h 4113551"/>
              <a:gd name="connsiteX317" fmla="*/ 7812724 w 9144000"/>
              <a:gd name="connsiteY317" fmla="*/ 282807 h 4113551"/>
              <a:gd name="connsiteX318" fmla="*/ 7793598 w 9144000"/>
              <a:gd name="connsiteY318" fmla="*/ 263763 h 4113551"/>
              <a:gd name="connsiteX319" fmla="*/ 7400636 w 9144000"/>
              <a:gd name="connsiteY319" fmla="*/ 263763 h 4113551"/>
              <a:gd name="connsiteX320" fmla="*/ 7381510 w 9144000"/>
              <a:gd name="connsiteY320" fmla="*/ 282807 h 4113551"/>
              <a:gd name="connsiteX321" fmla="*/ 7400636 w 9144000"/>
              <a:gd name="connsiteY321" fmla="*/ 302041 h 4113551"/>
              <a:gd name="connsiteX322" fmla="*/ 7531478 w 9144000"/>
              <a:gd name="connsiteY322" fmla="*/ 302041 h 4113551"/>
              <a:gd name="connsiteX323" fmla="*/ 7550605 w 9144000"/>
              <a:gd name="connsiteY323" fmla="*/ 282807 h 4113551"/>
              <a:gd name="connsiteX324" fmla="*/ 7531478 w 9144000"/>
              <a:gd name="connsiteY324" fmla="*/ 263763 h 4113551"/>
              <a:gd name="connsiteX325" fmla="*/ 7158078 w 9144000"/>
              <a:gd name="connsiteY325" fmla="*/ 263763 h 4113551"/>
              <a:gd name="connsiteX326" fmla="*/ 7138951 w 9144000"/>
              <a:gd name="connsiteY326" fmla="*/ 282807 h 4113551"/>
              <a:gd name="connsiteX327" fmla="*/ 7158078 w 9144000"/>
              <a:gd name="connsiteY327" fmla="*/ 302041 h 4113551"/>
              <a:gd name="connsiteX328" fmla="*/ 7288920 w 9144000"/>
              <a:gd name="connsiteY328" fmla="*/ 302041 h 4113551"/>
              <a:gd name="connsiteX329" fmla="*/ 7308047 w 9144000"/>
              <a:gd name="connsiteY329" fmla="*/ 282807 h 4113551"/>
              <a:gd name="connsiteX330" fmla="*/ 7288920 w 9144000"/>
              <a:gd name="connsiteY330" fmla="*/ 263763 h 4113551"/>
              <a:gd name="connsiteX331" fmla="*/ 6895958 w 9144000"/>
              <a:gd name="connsiteY331" fmla="*/ 263763 h 4113551"/>
              <a:gd name="connsiteX332" fmla="*/ 6876832 w 9144000"/>
              <a:gd name="connsiteY332" fmla="*/ 282807 h 4113551"/>
              <a:gd name="connsiteX333" fmla="*/ 6895958 w 9144000"/>
              <a:gd name="connsiteY333" fmla="*/ 302041 h 4113551"/>
              <a:gd name="connsiteX334" fmla="*/ 7026801 w 9144000"/>
              <a:gd name="connsiteY334" fmla="*/ 302041 h 4113551"/>
              <a:gd name="connsiteX335" fmla="*/ 7045927 w 9144000"/>
              <a:gd name="connsiteY335" fmla="*/ 282807 h 4113551"/>
              <a:gd name="connsiteX336" fmla="*/ 7026801 w 9144000"/>
              <a:gd name="connsiteY336" fmla="*/ 263763 h 4113551"/>
              <a:gd name="connsiteX337" fmla="*/ 6633839 w 9144000"/>
              <a:gd name="connsiteY337" fmla="*/ 263763 h 4113551"/>
              <a:gd name="connsiteX338" fmla="*/ 6614713 w 9144000"/>
              <a:gd name="connsiteY338" fmla="*/ 282807 h 4113551"/>
              <a:gd name="connsiteX339" fmla="*/ 6633839 w 9144000"/>
              <a:gd name="connsiteY339" fmla="*/ 302041 h 4113551"/>
              <a:gd name="connsiteX340" fmla="*/ 6764682 w 9144000"/>
              <a:gd name="connsiteY340" fmla="*/ 302041 h 4113551"/>
              <a:gd name="connsiteX341" fmla="*/ 6783808 w 9144000"/>
              <a:gd name="connsiteY341" fmla="*/ 282807 h 4113551"/>
              <a:gd name="connsiteX342" fmla="*/ 6764682 w 9144000"/>
              <a:gd name="connsiteY342" fmla="*/ 263763 h 4113551"/>
              <a:gd name="connsiteX343" fmla="*/ 6371720 w 9144000"/>
              <a:gd name="connsiteY343" fmla="*/ 263763 h 4113551"/>
              <a:gd name="connsiteX344" fmla="*/ 6352593 w 9144000"/>
              <a:gd name="connsiteY344" fmla="*/ 282807 h 4113551"/>
              <a:gd name="connsiteX345" fmla="*/ 6371720 w 9144000"/>
              <a:gd name="connsiteY345" fmla="*/ 302041 h 4113551"/>
              <a:gd name="connsiteX346" fmla="*/ 6502997 w 9144000"/>
              <a:gd name="connsiteY346" fmla="*/ 302041 h 4113551"/>
              <a:gd name="connsiteX347" fmla="*/ 6522123 w 9144000"/>
              <a:gd name="connsiteY347" fmla="*/ 282807 h 4113551"/>
              <a:gd name="connsiteX348" fmla="*/ 6502997 w 9144000"/>
              <a:gd name="connsiteY348" fmla="*/ 263763 h 4113551"/>
              <a:gd name="connsiteX349" fmla="*/ 6109601 w 9144000"/>
              <a:gd name="connsiteY349" fmla="*/ 263763 h 4113551"/>
              <a:gd name="connsiteX350" fmla="*/ 6090474 w 9144000"/>
              <a:gd name="connsiteY350" fmla="*/ 282807 h 4113551"/>
              <a:gd name="connsiteX351" fmla="*/ 6109601 w 9144000"/>
              <a:gd name="connsiteY351" fmla="*/ 302041 h 4113551"/>
              <a:gd name="connsiteX352" fmla="*/ 6240877 w 9144000"/>
              <a:gd name="connsiteY352" fmla="*/ 302041 h 4113551"/>
              <a:gd name="connsiteX353" fmla="*/ 6260004 w 9144000"/>
              <a:gd name="connsiteY353" fmla="*/ 282807 h 4113551"/>
              <a:gd name="connsiteX354" fmla="*/ 6240877 w 9144000"/>
              <a:gd name="connsiteY354" fmla="*/ 263763 h 4113551"/>
              <a:gd name="connsiteX355" fmla="*/ 5847481 w 9144000"/>
              <a:gd name="connsiteY355" fmla="*/ 263763 h 4113551"/>
              <a:gd name="connsiteX356" fmla="*/ 5828355 w 9144000"/>
              <a:gd name="connsiteY356" fmla="*/ 282807 h 4113551"/>
              <a:gd name="connsiteX357" fmla="*/ 5847481 w 9144000"/>
              <a:gd name="connsiteY357" fmla="*/ 302041 h 4113551"/>
              <a:gd name="connsiteX358" fmla="*/ 5978758 w 9144000"/>
              <a:gd name="connsiteY358" fmla="*/ 302041 h 4113551"/>
              <a:gd name="connsiteX359" fmla="*/ 5997450 w 9144000"/>
              <a:gd name="connsiteY359" fmla="*/ 282807 h 4113551"/>
              <a:gd name="connsiteX360" fmla="*/ 5978758 w 9144000"/>
              <a:gd name="connsiteY360" fmla="*/ 263763 h 4113551"/>
              <a:gd name="connsiteX361" fmla="*/ 5585361 w 9144000"/>
              <a:gd name="connsiteY361" fmla="*/ 263763 h 4113551"/>
              <a:gd name="connsiteX362" fmla="*/ 5566235 w 9144000"/>
              <a:gd name="connsiteY362" fmla="*/ 282807 h 4113551"/>
              <a:gd name="connsiteX363" fmla="*/ 5585361 w 9144000"/>
              <a:gd name="connsiteY363" fmla="*/ 302041 h 4113551"/>
              <a:gd name="connsiteX364" fmla="*/ 5716638 w 9144000"/>
              <a:gd name="connsiteY364" fmla="*/ 302041 h 4113551"/>
              <a:gd name="connsiteX365" fmla="*/ 5735331 w 9144000"/>
              <a:gd name="connsiteY365" fmla="*/ 282807 h 4113551"/>
              <a:gd name="connsiteX366" fmla="*/ 5716638 w 9144000"/>
              <a:gd name="connsiteY366" fmla="*/ 263763 h 4113551"/>
              <a:gd name="connsiteX367" fmla="*/ 5553194 w 9144000"/>
              <a:gd name="connsiteY367" fmla="*/ 0 h 4113551"/>
              <a:gd name="connsiteX368" fmla="*/ 9144000 w 9144000"/>
              <a:gd name="connsiteY368" fmla="*/ 0 h 4113551"/>
              <a:gd name="connsiteX369" fmla="*/ 9144000 w 9144000"/>
              <a:gd name="connsiteY369" fmla="*/ 565804 h 4113551"/>
              <a:gd name="connsiteX370" fmla="*/ 5836179 w 9144000"/>
              <a:gd name="connsiteY370" fmla="*/ 565804 h 4113551"/>
              <a:gd name="connsiteX371" fmla="*/ 5836179 w 9144000"/>
              <a:gd name="connsiteY371" fmla="*/ 3830935 h 4113551"/>
              <a:gd name="connsiteX372" fmla="*/ 5553194 w 9144000"/>
              <a:gd name="connsiteY372" fmla="*/ 4113551 h 4113551"/>
              <a:gd name="connsiteX373" fmla="*/ 1951768 w 9144000"/>
              <a:gd name="connsiteY373" fmla="*/ 4113551 h 4113551"/>
              <a:gd name="connsiteX374" fmla="*/ 1668784 w 9144000"/>
              <a:gd name="connsiteY374" fmla="*/ 3830744 h 4113551"/>
              <a:gd name="connsiteX375" fmla="*/ 1668784 w 9144000"/>
              <a:gd name="connsiteY375" fmla="*/ 1841766 h 4113551"/>
              <a:gd name="connsiteX376" fmla="*/ 0 w 9144000"/>
              <a:gd name="connsiteY376" fmla="*/ 1841766 h 4113551"/>
              <a:gd name="connsiteX377" fmla="*/ 0 w 9144000"/>
              <a:gd name="connsiteY377" fmla="*/ 1275963 h 4113551"/>
              <a:gd name="connsiteX378" fmla="*/ 1951768 w 9144000"/>
              <a:gd name="connsiteY378" fmla="*/ 1275963 h 4113551"/>
              <a:gd name="connsiteX379" fmla="*/ 2234753 w 9144000"/>
              <a:gd name="connsiteY379" fmla="*/ 1558770 h 4113551"/>
              <a:gd name="connsiteX380" fmla="*/ 2234753 w 9144000"/>
              <a:gd name="connsiteY380" fmla="*/ 3547747 h 4113551"/>
              <a:gd name="connsiteX381" fmla="*/ 5270644 w 9144000"/>
              <a:gd name="connsiteY381" fmla="*/ 3547747 h 4113551"/>
              <a:gd name="connsiteX382" fmla="*/ 5270644 w 9144000"/>
              <a:gd name="connsiteY382" fmla="*/ 282807 h 4113551"/>
              <a:gd name="connsiteX383" fmla="*/ 5553194 w 9144000"/>
              <a:gd name="connsiteY383" fmla="*/ 0 h 4113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</a:cxnLst>
            <a:rect l="l" t="t" r="r" b="b"/>
            <a:pathLst>
              <a:path w="9144000" h="4113551">
                <a:moveTo>
                  <a:pt x="5195443" y="3804844"/>
                </a:moveTo>
                <a:cubicBezTo>
                  <a:pt x="5185010" y="3804844"/>
                  <a:pt x="5176316" y="3813414"/>
                  <a:pt x="5176316" y="3823889"/>
                </a:cubicBezTo>
                <a:cubicBezTo>
                  <a:pt x="5176316" y="3834363"/>
                  <a:pt x="5185010" y="3842933"/>
                  <a:pt x="5195443" y="3842933"/>
                </a:cubicBezTo>
                <a:lnTo>
                  <a:pt x="5326285" y="3842933"/>
                </a:lnTo>
                <a:cubicBezTo>
                  <a:pt x="5336718" y="3842933"/>
                  <a:pt x="5345411" y="3834363"/>
                  <a:pt x="5345411" y="3823889"/>
                </a:cubicBezTo>
                <a:cubicBezTo>
                  <a:pt x="5345411" y="3813414"/>
                  <a:pt x="5336718" y="3804844"/>
                  <a:pt x="5326285" y="3804844"/>
                </a:cubicBezTo>
                <a:close/>
                <a:moveTo>
                  <a:pt x="4933323" y="3804844"/>
                </a:moveTo>
                <a:cubicBezTo>
                  <a:pt x="4922890" y="3804844"/>
                  <a:pt x="4914197" y="3813414"/>
                  <a:pt x="4914197" y="3823889"/>
                </a:cubicBezTo>
                <a:cubicBezTo>
                  <a:pt x="4914197" y="3834363"/>
                  <a:pt x="4922890" y="3842933"/>
                  <a:pt x="4933323" y="3842933"/>
                </a:cubicBezTo>
                <a:lnTo>
                  <a:pt x="5064165" y="3842933"/>
                </a:lnTo>
                <a:cubicBezTo>
                  <a:pt x="5074598" y="3842933"/>
                  <a:pt x="5083292" y="3834363"/>
                  <a:pt x="5083292" y="3823889"/>
                </a:cubicBezTo>
                <a:cubicBezTo>
                  <a:pt x="5083292" y="3813414"/>
                  <a:pt x="5074598" y="3804844"/>
                  <a:pt x="5064165" y="3804844"/>
                </a:cubicBezTo>
                <a:close/>
                <a:moveTo>
                  <a:pt x="4671203" y="3804844"/>
                </a:moveTo>
                <a:cubicBezTo>
                  <a:pt x="4660771" y="3804844"/>
                  <a:pt x="4652077" y="3813414"/>
                  <a:pt x="4652077" y="3823889"/>
                </a:cubicBezTo>
                <a:cubicBezTo>
                  <a:pt x="4652077" y="3834363"/>
                  <a:pt x="4660771" y="3842933"/>
                  <a:pt x="4671203" y="3842933"/>
                </a:cubicBezTo>
                <a:lnTo>
                  <a:pt x="4802046" y="3842933"/>
                </a:lnTo>
                <a:cubicBezTo>
                  <a:pt x="4812478" y="3842933"/>
                  <a:pt x="4821173" y="3834363"/>
                  <a:pt x="4821173" y="3823889"/>
                </a:cubicBezTo>
                <a:cubicBezTo>
                  <a:pt x="4821173" y="3813414"/>
                  <a:pt x="4812478" y="3804844"/>
                  <a:pt x="4802046" y="3804844"/>
                </a:cubicBezTo>
                <a:close/>
                <a:moveTo>
                  <a:pt x="4409084" y="3804844"/>
                </a:moveTo>
                <a:cubicBezTo>
                  <a:pt x="4398651" y="3804844"/>
                  <a:pt x="4389957" y="3813414"/>
                  <a:pt x="4389957" y="3823889"/>
                </a:cubicBezTo>
                <a:cubicBezTo>
                  <a:pt x="4389957" y="3834363"/>
                  <a:pt x="4398651" y="3842933"/>
                  <a:pt x="4409084" y="3842933"/>
                </a:cubicBezTo>
                <a:lnTo>
                  <a:pt x="4540361" y="3842933"/>
                </a:lnTo>
                <a:cubicBezTo>
                  <a:pt x="4550794" y="3842933"/>
                  <a:pt x="4559488" y="3834363"/>
                  <a:pt x="4559488" y="3823889"/>
                </a:cubicBezTo>
                <a:cubicBezTo>
                  <a:pt x="4559488" y="3813414"/>
                  <a:pt x="4550794" y="3804844"/>
                  <a:pt x="4540361" y="3804844"/>
                </a:cubicBezTo>
                <a:close/>
                <a:moveTo>
                  <a:pt x="4146965" y="3804844"/>
                </a:moveTo>
                <a:cubicBezTo>
                  <a:pt x="4136532" y="3804844"/>
                  <a:pt x="4127838" y="3813414"/>
                  <a:pt x="4127838" y="3823889"/>
                </a:cubicBezTo>
                <a:cubicBezTo>
                  <a:pt x="4127838" y="3834363"/>
                  <a:pt x="4136532" y="3842933"/>
                  <a:pt x="4146965" y="3842933"/>
                </a:cubicBezTo>
                <a:lnTo>
                  <a:pt x="4278242" y="3842933"/>
                </a:lnTo>
                <a:cubicBezTo>
                  <a:pt x="4288674" y="3842933"/>
                  <a:pt x="4297368" y="3834363"/>
                  <a:pt x="4297368" y="3823889"/>
                </a:cubicBezTo>
                <a:cubicBezTo>
                  <a:pt x="4297368" y="3813414"/>
                  <a:pt x="4288674" y="3804844"/>
                  <a:pt x="4278242" y="3804844"/>
                </a:cubicBezTo>
                <a:close/>
                <a:moveTo>
                  <a:pt x="3884845" y="3804844"/>
                </a:moveTo>
                <a:cubicBezTo>
                  <a:pt x="3874413" y="3804844"/>
                  <a:pt x="3865719" y="3813414"/>
                  <a:pt x="3865719" y="3823889"/>
                </a:cubicBezTo>
                <a:cubicBezTo>
                  <a:pt x="3865719" y="3834363"/>
                  <a:pt x="3874413" y="3842933"/>
                  <a:pt x="3884845" y="3842933"/>
                </a:cubicBezTo>
                <a:lnTo>
                  <a:pt x="4016122" y="3842933"/>
                </a:lnTo>
                <a:cubicBezTo>
                  <a:pt x="4026555" y="3842933"/>
                  <a:pt x="4034814" y="3834363"/>
                  <a:pt x="4034814" y="3823889"/>
                </a:cubicBezTo>
                <a:cubicBezTo>
                  <a:pt x="4034814" y="3813414"/>
                  <a:pt x="4026555" y="3804844"/>
                  <a:pt x="4016122" y="3804844"/>
                </a:cubicBezTo>
                <a:close/>
                <a:moveTo>
                  <a:pt x="3623160" y="3804844"/>
                </a:moveTo>
                <a:cubicBezTo>
                  <a:pt x="3612728" y="3804844"/>
                  <a:pt x="3604034" y="3813414"/>
                  <a:pt x="3604034" y="3823889"/>
                </a:cubicBezTo>
                <a:cubicBezTo>
                  <a:pt x="3604034" y="3834363"/>
                  <a:pt x="3612728" y="3842933"/>
                  <a:pt x="3623160" y="3842933"/>
                </a:cubicBezTo>
                <a:lnTo>
                  <a:pt x="3754003" y="3842933"/>
                </a:lnTo>
                <a:cubicBezTo>
                  <a:pt x="3764435" y="3842933"/>
                  <a:pt x="3773129" y="3834363"/>
                  <a:pt x="3773129" y="3823889"/>
                </a:cubicBezTo>
                <a:cubicBezTo>
                  <a:pt x="3773129" y="3813414"/>
                  <a:pt x="3764435" y="3804844"/>
                  <a:pt x="3754003" y="3804844"/>
                </a:cubicBezTo>
                <a:close/>
                <a:moveTo>
                  <a:pt x="3361041" y="3804844"/>
                </a:moveTo>
                <a:cubicBezTo>
                  <a:pt x="3350608" y="3804844"/>
                  <a:pt x="3341915" y="3813414"/>
                  <a:pt x="3341915" y="3823889"/>
                </a:cubicBezTo>
                <a:cubicBezTo>
                  <a:pt x="3341915" y="3834363"/>
                  <a:pt x="3350608" y="3842933"/>
                  <a:pt x="3361041" y="3842933"/>
                </a:cubicBezTo>
                <a:lnTo>
                  <a:pt x="3491883" y="3842933"/>
                </a:lnTo>
                <a:cubicBezTo>
                  <a:pt x="3502316" y="3842933"/>
                  <a:pt x="3511010" y="3834363"/>
                  <a:pt x="3511010" y="3823889"/>
                </a:cubicBezTo>
                <a:cubicBezTo>
                  <a:pt x="3511010" y="3813414"/>
                  <a:pt x="3502316" y="3804844"/>
                  <a:pt x="3491883" y="3804844"/>
                </a:cubicBezTo>
                <a:close/>
                <a:moveTo>
                  <a:pt x="3098922" y="3804844"/>
                </a:moveTo>
                <a:cubicBezTo>
                  <a:pt x="3088489" y="3804844"/>
                  <a:pt x="3079795" y="3813414"/>
                  <a:pt x="3079795" y="3823889"/>
                </a:cubicBezTo>
                <a:cubicBezTo>
                  <a:pt x="3079795" y="3834363"/>
                  <a:pt x="3088489" y="3842933"/>
                  <a:pt x="3098922" y="3842933"/>
                </a:cubicBezTo>
                <a:lnTo>
                  <a:pt x="3229764" y="3842933"/>
                </a:lnTo>
                <a:cubicBezTo>
                  <a:pt x="3240197" y="3842933"/>
                  <a:pt x="3248890" y="3834363"/>
                  <a:pt x="3248890" y="3823889"/>
                </a:cubicBezTo>
                <a:cubicBezTo>
                  <a:pt x="3248890" y="3813414"/>
                  <a:pt x="3240197" y="3804844"/>
                  <a:pt x="3229764" y="3804844"/>
                </a:cubicBezTo>
                <a:close/>
                <a:moveTo>
                  <a:pt x="2836802" y="3804844"/>
                </a:moveTo>
                <a:cubicBezTo>
                  <a:pt x="2826370" y="3804844"/>
                  <a:pt x="2817676" y="3813414"/>
                  <a:pt x="2817676" y="3823889"/>
                </a:cubicBezTo>
                <a:cubicBezTo>
                  <a:pt x="2817676" y="3834363"/>
                  <a:pt x="2826370" y="3842933"/>
                  <a:pt x="2836802" y="3842933"/>
                </a:cubicBezTo>
                <a:lnTo>
                  <a:pt x="2967644" y="3842933"/>
                </a:lnTo>
                <a:cubicBezTo>
                  <a:pt x="2978077" y="3842933"/>
                  <a:pt x="2986771" y="3834363"/>
                  <a:pt x="2986771" y="3823889"/>
                </a:cubicBezTo>
                <a:cubicBezTo>
                  <a:pt x="2986771" y="3813414"/>
                  <a:pt x="2978077" y="3804844"/>
                  <a:pt x="2967644" y="3804844"/>
                </a:cubicBezTo>
                <a:close/>
                <a:moveTo>
                  <a:pt x="2574683" y="3804844"/>
                </a:moveTo>
                <a:cubicBezTo>
                  <a:pt x="2564250" y="3804844"/>
                  <a:pt x="2555556" y="3813414"/>
                  <a:pt x="2555556" y="3823889"/>
                </a:cubicBezTo>
                <a:cubicBezTo>
                  <a:pt x="2555556" y="3834363"/>
                  <a:pt x="2564250" y="3842933"/>
                  <a:pt x="2574683" y="3842933"/>
                </a:cubicBezTo>
                <a:lnTo>
                  <a:pt x="2705525" y="3842933"/>
                </a:lnTo>
                <a:cubicBezTo>
                  <a:pt x="2716392" y="3842933"/>
                  <a:pt x="2724652" y="3834363"/>
                  <a:pt x="2724652" y="3823889"/>
                </a:cubicBezTo>
                <a:cubicBezTo>
                  <a:pt x="2724652" y="3813414"/>
                  <a:pt x="2716392" y="3804844"/>
                  <a:pt x="2705525" y="3804844"/>
                </a:cubicBezTo>
                <a:close/>
                <a:moveTo>
                  <a:pt x="2312563" y="3804844"/>
                </a:moveTo>
                <a:cubicBezTo>
                  <a:pt x="2302131" y="3804844"/>
                  <a:pt x="2293437" y="3813414"/>
                  <a:pt x="2293437" y="3823889"/>
                </a:cubicBezTo>
                <a:cubicBezTo>
                  <a:pt x="2293437" y="3834363"/>
                  <a:pt x="2302131" y="3842933"/>
                  <a:pt x="2312563" y="3842933"/>
                </a:cubicBezTo>
                <a:lnTo>
                  <a:pt x="2443406" y="3842933"/>
                </a:lnTo>
                <a:cubicBezTo>
                  <a:pt x="2454273" y="3842933"/>
                  <a:pt x="2462532" y="3834363"/>
                  <a:pt x="2462532" y="3823889"/>
                </a:cubicBezTo>
                <a:cubicBezTo>
                  <a:pt x="2462532" y="3813414"/>
                  <a:pt x="2454273" y="3804844"/>
                  <a:pt x="2443406" y="3804844"/>
                </a:cubicBezTo>
                <a:close/>
                <a:moveTo>
                  <a:pt x="2050444" y="3804844"/>
                </a:moveTo>
                <a:cubicBezTo>
                  <a:pt x="2040011" y="3804844"/>
                  <a:pt x="2031317" y="3813414"/>
                  <a:pt x="2031317" y="3823889"/>
                </a:cubicBezTo>
                <a:cubicBezTo>
                  <a:pt x="2031317" y="3834363"/>
                  <a:pt x="2040011" y="3842933"/>
                  <a:pt x="2050444" y="3842933"/>
                </a:cubicBezTo>
                <a:lnTo>
                  <a:pt x="2181286" y="3842933"/>
                </a:lnTo>
                <a:cubicBezTo>
                  <a:pt x="2191719" y="3842933"/>
                  <a:pt x="2200413" y="3834363"/>
                  <a:pt x="2200413" y="3823889"/>
                </a:cubicBezTo>
                <a:cubicBezTo>
                  <a:pt x="2200413" y="3813414"/>
                  <a:pt x="2191719" y="3804844"/>
                  <a:pt x="2181286" y="3804844"/>
                </a:cubicBezTo>
                <a:close/>
                <a:moveTo>
                  <a:pt x="5571016" y="3787324"/>
                </a:moveTo>
                <a:cubicBezTo>
                  <a:pt x="5561018" y="3787324"/>
                  <a:pt x="5552759" y="3794941"/>
                  <a:pt x="5551890" y="3804844"/>
                </a:cubicBezTo>
                <a:lnTo>
                  <a:pt x="5457562" y="3804844"/>
                </a:lnTo>
                <a:cubicBezTo>
                  <a:pt x="5447130" y="3804844"/>
                  <a:pt x="5438435" y="3813414"/>
                  <a:pt x="5438435" y="3823889"/>
                </a:cubicBezTo>
                <a:cubicBezTo>
                  <a:pt x="5438435" y="3834363"/>
                  <a:pt x="5447130" y="3842933"/>
                  <a:pt x="5457562" y="3842933"/>
                </a:cubicBezTo>
                <a:lnTo>
                  <a:pt x="5579276" y="3842933"/>
                </a:lnTo>
                <a:cubicBezTo>
                  <a:pt x="5585361" y="3842933"/>
                  <a:pt x="5590143" y="3838172"/>
                  <a:pt x="5590143" y="3832078"/>
                </a:cubicBezTo>
                <a:lnTo>
                  <a:pt x="5590143" y="3806368"/>
                </a:lnTo>
                <a:cubicBezTo>
                  <a:pt x="5590143" y="3795894"/>
                  <a:pt x="5581449" y="3787324"/>
                  <a:pt x="5571016" y="3787324"/>
                </a:cubicBezTo>
                <a:close/>
                <a:moveTo>
                  <a:pt x="1951768" y="3641445"/>
                </a:moveTo>
                <a:cubicBezTo>
                  <a:pt x="1941336" y="3641445"/>
                  <a:pt x="1932642" y="3650015"/>
                  <a:pt x="1932642" y="3660489"/>
                </a:cubicBezTo>
                <a:lnTo>
                  <a:pt x="1932642" y="3791513"/>
                </a:lnTo>
                <a:cubicBezTo>
                  <a:pt x="1932642" y="3801988"/>
                  <a:pt x="1941336" y="3810558"/>
                  <a:pt x="1951768" y="3810558"/>
                </a:cubicBezTo>
                <a:cubicBezTo>
                  <a:pt x="1962201" y="3810558"/>
                  <a:pt x="1970895" y="3801988"/>
                  <a:pt x="1970895" y="3791513"/>
                </a:cubicBezTo>
                <a:lnTo>
                  <a:pt x="1970895" y="3660489"/>
                </a:lnTo>
                <a:cubicBezTo>
                  <a:pt x="1970895" y="3650015"/>
                  <a:pt x="1962201" y="3641445"/>
                  <a:pt x="1951768" y="3641445"/>
                </a:cubicBezTo>
                <a:close/>
                <a:moveTo>
                  <a:pt x="5571016" y="3525275"/>
                </a:moveTo>
                <a:cubicBezTo>
                  <a:pt x="5560584" y="3525275"/>
                  <a:pt x="5551890" y="3533845"/>
                  <a:pt x="5551890" y="3544319"/>
                </a:cubicBezTo>
                <a:lnTo>
                  <a:pt x="5551890" y="3675344"/>
                </a:lnTo>
                <a:cubicBezTo>
                  <a:pt x="5551890" y="3685818"/>
                  <a:pt x="5560584" y="3694388"/>
                  <a:pt x="5571016" y="3694388"/>
                </a:cubicBezTo>
                <a:cubicBezTo>
                  <a:pt x="5581449" y="3694388"/>
                  <a:pt x="5590143" y="3685818"/>
                  <a:pt x="5590143" y="3675344"/>
                </a:cubicBezTo>
                <a:lnTo>
                  <a:pt x="5590143" y="3544319"/>
                </a:lnTo>
                <a:cubicBezTo>
                  <a:pt x="5590143" y="3533845"/>
                  <a:pt x="5581449" y="3525275"/>
                  <a:pt x="5571016" y="3525275"/>
                </a:cubicBezTo>
                <a:close/>
                <a:moveTo>
                  <a:pt x="1951768" y="3379397"/>
                </a:moveTo>
                <a:cubicBezTo>
                  <a:pt x="1941336" y="3379397"/>
                  <a:pt x="1932642" y="3387966"/>
                  <a:pt x="1932642" y="3398441"/>
                </a:cubicBezTo>
                <a:lnTo>
                  <a:pt x="1932642" y="3529465"/>
                </a:lnTo>
                <a:cubicBezTo>
                  <a:pt x="1932642" y="3539939"/>
                  <a:pt x="1941336" y="3548509"/>
                  <a:pt x="1951768" y="3548509"/>
                </a:cubicBezTo>
                <a:cubicBezTo>
                  <a:pt x="1962201" y="3548509"/>
                  <a:pt x="1970895" y="3539939"/>
                  <a:pt x="1970895" y="3529465"/>
                </a:cubicBezTo>
                <a:lnTo>
                  <a:pt x="1970895" y="3398441"/>
                </a:lnTo>
                <a:cubicBezTo>
                  <a:pt x="1970895" y="3387966"/>
                  <a:pt x="1962201" y="3379397"/>
                  <a:pt x="1951768" y="3379397"/>
                </a:cubicBezTo>
                <a:close/>
                <a:moveTo>
                  <a:pt x="5571016" y="3263036"/>
                </a:moveTo>
                <a:cubicBezTo>
                  <a:pt x="5560584" y="3263036"/>
                  <a:pt x="5551890" y="3271606"/>
                  <a:pt x="5551890" y="3282081"/>
                </a:cubicBezTo>
                <a:lnTo>
                  <a:pt x="5551890" y="3413105"/>
                </a:lnTo>
                <a:cubicBezTo>
                  <a:pt x="5551890" y="3423579"/>
                  <a:pt x="5560584" y="3432149"/>
                  <a:pt x="5571016" y="3432149"/>
                </a:cubicBezTo>
                <a:cubicBezTo>
                  <a:pt x="5581449" y="3432149"/>
                  <a:pt x="5590143" y="3423579"/>
                  <a:pt x="5590143" y="3413105"/>
                </a:cubicBezTo>
                <a:lnTo>
                  <a:pt x="5590143" y="3282081"/>
                </a:lnTo>
                <a:cubicBezTo>
                  <a:pt x="5590143" y="3271606"/>
                  <a:pt x="5581449" y="3263036"/>
                  <a:pt x="5571016" y="3263036"/>
                </a:cubicBezTo>
                <a:close/>
                <a:moveTo>
                  <a:pt x="1951768" y="3117158"/>
                </a:moveTo>
                <a:cubicBezTo>
                  <a:pt x="1941336" y="3117158"/>
                  <a:pt x="1932642" y="3125918"/>
                  <a:pt x="1932642" y="3136392"/>
                </a:cubicBezTo>
                <a:lnTo>
                  <a:pt x="1932642" y="3267226"/>
                </a:lnTo>
                <a:cubicBezTo>
                  <a:pt x="1932642" y="3277891"/>
                  <a:pt x="1941336" y="3286461"/>
                  <a:pt x="1951768" y="3286461"/>
                </a:cubicBezTo>
                <a:cubicBezTo>
                  <a:pt x="1962201" y="3286461"/>
                  <a:pt x="1970895" y="3277700"/>
                  <a:pt x="1970895" y="3267226"/>
                </a:cubicBezTo>
                <a:lnTo>
                  <a:pt x="1970895" y="3136392"/>
                </a:lnTo>
                <a:cubicBezTo>
                  <a:pt x="1970895" y="3125918"/>
                  <a:pt x="1962201" y="3117158"/>
                  <a:pt x="1951768" y="3117158"/>
                </a:cubicBezTo>
                <a:close/>
                <a:moveTo>
                  <a:pt x="5571016" y="3000988"/>
                </a:moveTo>
                <a:cubicBezTo>
                  <a:pt x="5560584" y="3000988"/>
                  <a:pt x="5551890" y="3009558"/>
                  <a:pt x="5551890" y="3020032"/>
                </a:cubicBezTo>
                <a:lnTo>
                  <a:pt x="5551890" y="3151056"/>
                </a:lnTo>
                <a:cubicBezTo>
                  <a:pt x="5551890" y="3161721"/>
                  <a:pt x="5560584" y="3170101"/>
                  <a:pt x="5571016" y="3170101"/>
                </a:cubicBezTo>
                <a:cubicBezTo>
                  <a:pt x="5581449" y="3170101"/>
                  <a:pt x="5590143" y="3161531"/>
                  <a:pt x="5590143" y="3151056"/>
                </a:cubicBezTo>
                <a:lnTo>
                  <a:pt x="5590143" y="3020032"/>
                </a:lnTo>
                <a:cubicBezTo>
                  <a:pt x="5590143" y="3009558"/>
                  <a:pt x="5581449" y="3000988"/>
                  <a:pt x="5571016" y="3000988"/>
                </a:cubicBezTo>
                <a:close/>
                <a:moveTo>
                  <a:pt x="1951768" y="2855300"/>
                </a:moveTo>
                <a:cubicBezTo>
                  <a:pt x="1941336" y="2855300"/>
                  <a:pt x="1932642" y="2863870"/>
                  <a:pt x="1932642" y="2874344"/>
                </a:cubicBezTo>
                <a:lnTo>
                  <a:pt x="1932642" y="3005368"/>
                </a:lnTo>
                <a:cubicBezTo>
                  <a:pt x="1932642" y="3015842"/>
                  <a:pt x="1941336" y="3024412"/>
                  <a:pt x="1951768" y="3024412"/>
                </a:cubicBezTo>
                <a:cubicBezTo>
                  <a:pt x="1962201" y="3024412"/>
                  <a:pt x="1970895" y="3015842"/>
                  <a:pt x="1970895" y="3005368"/>
                </a:cubicBezTo>
                <a:lnTo>
                  <a:pt x="1970895" y="2874344"/>
                </a:lnTo>
                <a:cubicBezTo>
                  <a:pt x="1970895" y="2863870"/>
                  <a:pt x="1962201" y="2855300"/>
                  <a:pt x="1951768" y="2855300"/>
                </a:cubicBezTo>
                <a:close/>
                <a:moveTo>
                  <a:pt x="5571016" y="2738939"/>
                </a:moveTo>
                <a:cubicBezTo>
                  <a:pt x="5560584" y="2738939"/>
                  <a:pt x="5551890" y="2747700"/>
                  <a:pt x="5551890" y="2758174"/>
                </a:cubicBezTo>
                <a:lnTo>
                  <a:pt x="5551890" y="2889008"/>
                </a:lnTo>
                <a:cubicBezTo>
                  <a:pt x="5551890" y="2899482"/>
                  <a:pt x="5560584" y="2908243"/>
                  <a:pt x="5571016" y="2908243"/>
                </a:cubicBezTo>
                <a:cubicBezTo>
                  <a:pt x="5581449" y="2908243"/>
                  <a:pt x="5590143" y="2899482"/>
                  <a:pt x="5590143" y="2889008"/>
                </a:cubicBezTo>
                <a:lnTo>
                  <a:pt x="5590143" y="2758174"/>
                </a:lnTo>
                <a:cubicBezTo>
                  <a:pt x="5590143" y="2747700"/>
                  <a:pt x="5581449" y="2738939"/>
                  <a:pt x="5571016" y="2738939"/>
                </a:cubicBezTo>
                <a:close/>
                <a:moveTo>
                  <a:pt x="1951768" y="2593251"/>
                </a:moveTo>
                <a:cubicBezTo>
                  <a:pt x="1941336" y="2593251"/>
                  <a:pt x="1932642" y="2601821"/>
                  <a:pt x="1932642" y="2612295"/>
                </a:cubicBezTo>
                <a:lnTo>
                  <a:pt x="1932642" y="2743129"/>
                </a:lnTo>
                <a:cubicBezTo>
                  <a:pt x="1932642" y="2753794"/>
                  <a:pt x="1941336" y="2762364"/>
                  <a:pt x="1951768" y="2762364"/>
                </a:cubicBezTo>
                <a:cubicBezTo>
                  <a:pt x="1962201" y="2762364"/>
                  <a:pt x="1970895" y="2753794"/>
                  <a:pt x="1970895" y="2743129"/>
                </a:cubicBezTo>
                <a:lnTo>
                  <a:pt x="1970895" y="2612295"/>
                </a:lnTo>
                <a:cubicBezTo>
                  <a:pt x="1970895" y="2601821"/>
                  <a:pt x="1962201" y="2593251"/>
                  <a:pt x="1951768" y="2593251"/>
                </a:cubicBezTo>
                <a:close/>
                <a:moveTo>
                  <a:pt x="5571016" y="2476891"/>
                </a:moveTo>
                <a:cubicBezTo>
                  <a:pt x="5560584" y="2476891"/>
                  <a:pt x="5551890" y="2485461"/>
                  <a:pt x="5551890" y="2495935"/>
                </a:cubicBezTo>
                <a:lnTo>
                  <a:pt x="5551890" y="2626959"/>
                </a:lnTo>
                <a:cubicBezTo>
                  <a:pt x="5551890" y="2637434"/>
                  <a:pt x="5560584" y="2646004"/>
                  <a:pt x="5571016" y="2646004"/>
                </a:cubicBezTo>
                <a:cubicBezTo>
                  <a:pt x="5581449" y="2646004"/>
                  <a:pt x="5590143" y="2637434"/>
                  <a:pt x="5590143" y="2626959"/>
                </a:cubicBezTo>
                <a:lnTo>
                  <a:pt x="5590143" y="2495935"/>
                </a:lnTo>
                <a:cubicBezTo>
                  <a:pt x="5590143" y="2485461"/>
                  <a:pt x="5581449" y="2476891"/>
                  <a:pt x="5571016" y="2476891"/>
                </a:cubicBezTo>
                <a:close/>
                <a:moveTo>
                  <a:pt x="1951768" y="2331012"/>
                </a:moveTo>
                <a:cubicBezTo>
                  <a:pt x="1941336" y="2331012"/>
                  <a:pt x="1932642" y="2339582"/>
                  <a:pt x="1932642" y="2350057"/>
                </a:cubicBezTo>
                <a:lnTo>
                  <a:pt x="1932642" y="2481081"/>
                </a:lnTo>
                <a:cubicBezTo>
                  <a:pt x="1932642" y="2491555"/>
                  <a:pt x="1941336" y="2500125"/>
                  <a:pt x="1951768" y="2500125"/>
                </a:cubicBezTo>
                <a:cubicBezTo>
                  <a:pt x="1962201" y="2500125"/>
                  <a:pt x="1970895" y="2491555"/>
                  <a:pt x="1970895" y="2481081"/>
                </a:cubicBezTo>
                <a:lnTo>
                  <a:pt x="1970895" y="2350057"/>
                </a:lnTo>
                <a:cubicBezTo>
                  <a:pt x="1970895" y="2339582"/>
                  <a:pt x="1962201" y="2331012"/>
                  <a:pt x="1951768" y="2331012"/>
                </a:cubicBezTo>
                <a:close/>
                <a:moveTo>
                  <a:pt x="5571016" y="2214843"/>
                </a:moveTo>
                <a:cubicBezTo>
                  <a:pt x="5560584" y="2214843"/>
                  <a:pt x="5551890" y="2223413"/>
                  <a:pt x="5551890" y="2233887"/>
                </a:cubicBezTo>
                <a:lnTo>
                  <a:pt x="5551890" y="2364721"/>
                </a:lnTo>
                <a:cubicBezTo>
                  <a:pt x="5551890" y="2375576"/>
                  <a:pt x="5560584" y="2383955"/>
                  <a:pt x="5571016" y="2383955"/>
                </a:cubicBezTo>
                <a:cubicBezTo>
                  <a:pt x="5581449" y="2383955"/>
                  <a:pt x="5590143" y="2375385"/>
                  <a:pt x="5590143" y="2364721"/>
                </a:cubicBezTo>
                <a:lnTo>
                  <a:pt x="5590143" y="2233887"/>
                </a:lnTo>
                <a:cubicBezTo>
                  <a:pt x="5590143" y="2223413"/>
                  <a:pt x="5581449" y="2214843"/>
                  <a:pt x="5571016" y="2214843"/>
                </a:cubicBezTo>
                <a:close/>
                <a:moveTo>
                  <a:pt x="1951768" y="2069154"/>
                </a:moveTo>
                <a:cubicBezTo>
                  <a:pt x="1941336" y="2069154"/>
                  <a:pt x="1932642" y="2077724"/>
                  <a:pt x="1932642" y="2088199"/>
                </a:cubicBezTo>
                <a:lnTo>
                  <a:pt x="1932642" y="2219223"/>
                </a:lnTo>
                <a:cubicBezTo>
                  <a:pt x="1932642" y="2229697"/>
                  <a:pt x="1941336" y="2238267"/>
                  <a:pt x="1951768" y="2238267"/>
                </a:cubicBezTo>
                <a:cubicBezTo>
                  <a:pt x="1962201" y="2238267"/>
                  <a:pt x="1970895" y="2229697"/>
                  <a:pt x="1970895" y="2219223"/>
                </a:cubicBezTo>
                <a:lnTo>
                  <a:pt x="1970895" y="2088199"/>
                </a:lnTo>
                <a:cubicBezTo>
                  <a:pt x="1970895" y="2077724"/>
                  <a:pt x="1962201" y="2069154"/>
                  <a:pt x="1951768" y="2069154"/>
                </a:cubicBezTo>
                <a:close/>
                <a:moveTo>
                  <a:pt x="5571016" y="1952794"/>
                </a:moveTo>
                <a:cubicBezTo>
                  <a:pt x="5560584" y="1952794"/>
                  <a:pt x="5551890" y="1961555"/>
                  <a:pt x="5551890" y="1972029"/>
                </a:cubicBezTo>
                <a:lnTo>
                  <a:pt x="5551890" y="2102863"/>
                </a:lnTo>
                <a:cubicBezTo>
                  <a:pt x="5551890" y="2113337"/>
                  <a:pt x="5560584" y="2122097"/>
                  <a:pt x="5571016" y="2122097"/>
                </a:cubicBezTo>
                <a:cubicBezTo>
                  <a:pt x="5581449" y="2122097"/>
                  <a:pt x="5590143" y="2113337"/>
                  <a:pt x="5590143" y="2102863"/>
                </a:cubicBezTo>
                <a:lnTo>
                  <a:pt x="5590143" y="1972029"/>
                </a:lnTo>
                <a:cubicBezTo>
                  <a:pt x="5590143" y="1961555"/>
                  <a:pt x="5581449" y="1952794"/>
                  <a:pt x="5571016" y="1952794"/>
                </a:cubicBezTo>
                <a:close/>
                <a:moveTo>
                  <a:pt x="1951768" y="1806916"/>
                </a:moveTo>
                <a:cubicBezTo>
                  <a:pt x="1941336" y="1806916"/>
                  <a:pt x="1932642" y="1815676"/>
                  <a:pt x="1932642" y="1826150"/>
                </a:cubicBezTo>
                <a:lnTo>
                  <a:pt x="1932642" y="1956984"/>
                </a:lnTo>
                <a:cubicBezTo>
                  <a:pt x="1932642" y="1967458"/>
                  <a:pt x="1941336" y="1976219"/>
                  <a:pt x="1951768" y="1976219"/>
                </a:cubicBezTo>
                <a:cubicBezTo>
                  <a:pt x="1962201" y="1976219"/>
                  <a:pt x="1970895" y="1967458"/>
                  <a:pt x="1970895" y="1956984"/>
                </a:cubicBezTo>
                <a:lnTo>
                  <a:pt x="1970895" y="1826150"/>
                </a:lnTo>
                <a:cubicBezTo>
                  <a:pt x="1970895" y="1815676"/>
                  <a:pt x="1962201" y="1806916"/>
                  <a:pt x="1951768" y="1806916"/>
                </a:cubicBezTo>
                <a:close/>
                <a:moveTo>
                  <a:pt x="5571016" y="1690746"/>
                </a:moveTo>
                <a:cubicBezTo>
                  <a:pt x="5560584" y="1690746"/>
                  <a:pt x="5551890" y="1699316"/>
                  <a:pt x="5551890" y="1709790"/>
                </a:cubicBezTo>
                <a:lnTo>
                  <a:pt x="5551890" y="1840814"/>
                </a:lnTo>
                <a:cubicBezTo>
                  <a:pt x="5551890" y="1851289"/>
                  <a:pt x="5560584" y="1859858"/>
                  <a:pt x="5571016" y="1859858"/>
                </a:cubicBezTo>
                <a:cubicBezTo>
                  <a:pt x="5581449" y="1859858"/>
                  <a:pt x="5590143" y="1851289"/>
                  <a:pt x="5590143" y="1840814"/>
                </a:cubicBezTo>
                <a:lnTo>
                  <a:pt x="5590143" y="1709790"/>
                </a:lnTo>
                <a:cubicBezTo>
                  <a:pt x="5590143" y="1699316"/>
                  <a:pt x="5581449" y="1690746"/>
                  <a:pt x="5571016" y="1690746"/>
                </a:cubicBezTo>
                <a:close/>
                <a:moveTo>
                  <a:pt x="1951768" y="1544867"/>
                </a:moveTo>
                <a:cubicBezTo>
                  <a:pt x="1941336" y="1544867"/>
                  <a:pt x="1932642" y="1553437"/>
                  <a:pt x="1932642" y="1563911"/>
                </a:cubicBezTo>
                <a:lnTo>
                  <a:pt x="1932642" y="1694936"/>
                </a:lnTo>
                <a:cubicBezTo>
                  <a:pt x="1932642" y="1705410"/>
                  <a:pt x="1941336" y="1713980"/>
                  <a:pt x="1951768" y="1713980"/>
                </a:cubicBezTo>
                <a:cubicBezTo>
                  <a:pt x="1962201" y="1713980"/>
                  <a:pt x="1970895" y="1705410"/>
                  <a:pt x="1970895" y="1694936"/>
                </a:cubicBezTo>
                <a:lnTo>
                  <a:pt x="1970895" y="1563911"/>
                </a:lnTo>
                <a:cubicBezTo>
                  <a:pt x="1970895" y="1553437"/>
                  <a:pt x="1962201" y="1544867"/>
                  <a:pt x="1951768" y="1544867"/>
                </a:cubicBezTo>
                <a:close/>
                <a:moveTo>
                  <a:pt x="1694865" y="1539725"/>
                </a:moveTo>
                <a:cubicBezTo>
                  <a:pt x="1683998" y="1539725"/>
                  <a:pt x="1675739" y="1548295"/>
                  <a:pt x="1675739" y="1558770"/>
                </a:cubicBezTo>
                <a:cubicBezTo>
                  <a:pt x="1675739" y="1569244"/>
                  <a:pt x="1683998" y="1578004"/>
                  <a:pt x="1694865" y="1578004"/>
                </a:cubicBezTo>
                <a:lnTo>
                  <a:pt x="1825708" y="1578004"/>
                </a:lnTo>
                <a:cubicBezTo>
                  <a:pt x="1836140" y="1578004"/>
                  <a:pt x="1844834" y="1569244"/>
                  <a:pt x="1844834" y="1558770"/>
                </a:cubicBezTo>
                <a:cubicBezTo>
                  <a:pt x="1844834" y="1548295"/>
                  <a:pt x="1836140" y="1539725"/>
                  <a:pt x="1825708" y="1539725"/>
                </a:cubicBezTo>
                <a:close/>
                <a:moveTo>
                  <a:pt x="1432746" y="1539725"/>
                </a:moveTo>
                <a:cubicBezTo>
                  <a:pt x="1422313" y="1539725"/>
                  <a:pt x="1413619" y="1548295"/>
                  <a:pt x="1413619" y="1558770"/>
                </a:cubicBezTo>
                <a:cubicBezTo>
                  <a:pt x="1413619" y="1569244"/>
                  <a:pt x="1422313" y="1578004"/>
                  <a:pt x="1432746" y="1578004"/>
                </a:cubicBezTo>
                <a:lnTo>
                  <a:pt x="1563588" y="1578004"/>
                </a:lnTo>
                <a:cubicBezTo>
                  <a:pt x="1574021" y="1578004"/>
                  <a:pt x="1582715" y="1569244"/>
                  <a:pt x="1582715" y="1558770"/>
                </a:cubicBezTo>
                <a:cubicBezTo>
                  <a:pt x="1582715" y="1548295"/>
                  <a:pt x="1574021" y="1539725"/>
                  <a:pt x="1563588" y="1539725"/>
                </a:cubicBezTo>
                <a:close/>
                <a:moveTo>
                  <a:pt x="1170627" y="1539725"/>
                </a:moveTo>
                <a:cubicBezTo>
                  <a:pt x="1160194" y="1539725"/>
                  <a:pt x="1151500" y="1548295"/>
                  <a:pt x="1151500" y="1558770"/>
                </a:cubicBezTo>
                <a:cubicBezTo>
                  <a:pt x="1151500" y="1569244"/>
                  <a:pt x="1160194" y="1578004"/>
                  <a:pt x="1170627" y="1578004"/>
                </a:cubicBezTo>
                <a:lnTo>
                  <a:pt x="1301469" y="1578004"/>
                </a:lnTo>
                <a:cubicBezTo>
                  <a:pt x="1311902" y="1578004"/>
                  <a:pt x="1320595" y="1569244"/>
                  <a:pt x="1320595" y="1558770"/>
                </a:cubicBezTo>
                <a:cubicBezTo>
                  <a:pt x="1320595" y="1548295"/>
                  <a:pt x="1311902" y="1539725"/>
                  <a:pt x="1301469" y="1539725"/>
                </a:cubicBezTo>
                <a:close/>
                <a:moveTo>
                  <a:pt x="908507" y="1539725"/>
                </a:moveTo>
                <a:cubicBezTo>
                  <a:pt x="898075" y="1539725"/>
                  <a:pt x="889381" y="1548295"/>
                  <a:pt x="889381" y="1558770"/>
                </a:cubicBezTo>
                <a:cubicBezTo>
                  <a:pt x="889381" y="1569244"/>
                  <a:pt x="898075" y="1578004"/>
                  <a:pt x="908507" y="1578004"/>
                </a:cubicBezTo>
                <a:lnTo>
                  <a:pt x="1039349" y="1578004"/>
                </a:lnTo>
                <a:cubicBezTo>
                  <a:pt x="1049782" y="1578004"/>
                  <a:pt x="1058476" y="1569244"/>
                  <a:pt x="1058476" y="1558770"/>
                </a:cubicBezTo>
                <a:cubicBezTo>
                  <a:pt x="1058476" y="1548295"/>
                  <a:pt x="1049782" y="1539725"/>
                  <a:pt x="1039349" y="1539725"/>
                </a:cubicBezTo>
                <a:close/>
                <a:moveTo>
                  <a:pt x="646388" y="1539725"/>
                </a:moveTo>
                <a:cubicBezTo>
                  <a:pt x="635955" y="1539725"/>
                  <a:pt x="627696" y="1548295"/>
                  <a:pt x="627696" y="1558770"/>
                </a:cubicBezTo>
                <a:cubicBezTo>
                  <a:pt x="627696" y="1569244"/>
                  <a:pt x="635955" y="1578004"/>
                  <a:pt x="646388" y="1578004"/>
                </a:cubicBezTo>
                <a:lnTo>
                  <a:pt x="777665" y="1578004"/>
                </a:lnTo>
                <a:cubicBezTo>
                  <a:pt x="788097" y="1578004"/>
                  <a:pt x="796791" y="1569244"/>
                  <a:pt x="796791" y="1558770"/>
                </a:cubicBezTo>
                <a:cubicBezTo>
                  <a:pt x="796791" y="1548295"/>
                  <a:pt x="788097" y="1539725"/>
                  <a:pt x="777665" y="1539725"/>
                </a:cubicBezTo>
                <a:close/>
                <a:moveTo>
                  <a:pt x="384268" y="1539725"/>
                </a:moveTo>
                <a:cubicBezTo>
                  <a:pt x="373836" y="1539725"/>
                  <a:pt x="365576" y="1548295"/>
                  <a:pt x="365576" y="1558770"/>
                </a:cubicBezTo>
                <a:cubicBezTo>
                  <a:pt x="365576" y="1569244"/>
                  <a:pt x="373836" y="1578004"/>
                  <a:pt x="384268" y="1578004"/>
                </a:cubicBezTo>
                <a:lnTo>
                  <a:pt x="515545" y="1578004"/>
                </a:lnTo>
                <a:cubicBezTo>
                  <a:pt x="525978" y="1578004"/>
                  <a:pt x="534672" y="1569244"/>
                  <a:pt x="534672" y="1558770"/>
                </a:cubicBezTo>
                <a:cubicBezTo>
                  <a:pt x="534672" y="1548295"/>
                  <a:pt x="525978" y="1539725"/>
                  <a:pt x="515545" y="1539725"/>
                </a:cubicBezTo>
                <a:close/>
                <a:moveTo>
                  <a:pt x="122149" y="1539725"/>
                </a:moveTo>
                <a:cubicBezTo>
                  <a:pt x="111716" y="1539725"/>
                  <a:pt x="103022" y="1548295"/>
                  <a:pt x="103022" y="1558770"/>
                </a:cubicBezTo>
                <a:cubicBezTo>
                  <a:pt x="103022" y="1569244"/>
                  <a:pt x="111716" y="1578004"/>
                  <a:pt x="122149" y="1578004"/>
                </a:cubicBezTo>
                <a:lnTo>
                  <a:pt x="253426" y="1578004"/>
                </a:lnTo>
                <a:cubicBezTo>
                  <a:pt x="263858" y="1578004"/>
                  <a:pt x="272552" y="1569244"/>
                  <a:pt x="272552" y="1558770"/>
                </a:cubicBezTo>
                <a:cubicBezTo>
                  <a:pt x="272552" y="1548295"/>
                  <a:pt x="263858" y="1539725"/>
                  <a:pt x="253426" y="1539725"/>
                </a:cubicBezTo>
                <a:close/>
                <a:moveTo>
                  <a:pt x="5571016" y="1428507"/>
                </a:moveTo>
                <a:cubicBezTo>
                  <a:pt x="5560584" y="1428507"/>
                  <a:pt x="5551890" y="1437267"/>
                  <a:pt x="5551890" y="1447742"/>
                </a:cubicBezTo>
                <a:lnTo>
                  <a:pt x="5551890" y="1578575"/>
                </a:lnTo>
                <a:cubicBezTo>
                  <a:pt x="5551890" y="1589050"/>
                  <a:pt x="5560584" y="1597810"/>
                  <a:pt x="5571016" y="1597810"/>
                </a:cubicBezTo>
                <a:cubicBezTo>
                  <a:pt x="5581449" y="1597810"/>
                  <a:pt x="5590143" y="1589050"/>
                  <a:pt x="5590143" y="1578575"/>
                </a:cubicBezTo>
                <a:lnTo>
                  <a:pt x="5590143" y="1447742"/>
                </a:lnTo>
                <a:cubicBezTo>
                  <a:pt x="5590143" y="1437267"/>
                  <a:pt x="5581449" y="1428507"/>
                  <a:pt x="5571016" y="1428507"/>
                </a:cubicBezTo>
                <a:close/>
                <a:moveTo>
                  <a:pt x="5571016" y="1166459"/>
                </a:moveTo>
                <a:cubicBezTo>
                  <a:pt x="5560584" y="1166459"/>
                  <a:pt x="5551890" y="1175028"/>
                  <a:pt x="5551890" y="1185503"/>
                </a:cubicBezTo>
                <a:lnTo>
                  <a:pt x="5551890" y="1316527"/>
                </a:lnTo>
                <a:cubicBezTo>
                  <a:pt x="5551890" y="1327192"/>
                  <a:pt x="5560584" y="1335571"/>
                  <a:pt x="5571016" y="1335571"/>
                </a:cubicBezTo>
                <a:cubicBezTo>
                  <a:pt x="5581449" y="1335571"/>
                  <a:pt x="5590143" y="1327001"/>
                  <a:pt x="5590143" y="1316527"/>
                </a:cubicBezTo>
                <a:lnTo>
                  <a:pt x="5590143" y="1185503"/>
                </a:lnTo>
                <a:cubicBezTo>
                  <a:pt x="5590143" y="1175028"/>
                  <a:pt x="5581449" y="1166459"/>
                  <a:pt x="5571016" y="1166459"/>
                </a:cubicBezTo>
                <a:close/>
                <a:moveTo>
                  <a:pt x="5571016" y="904600"/>
                </a:moveTo>
                <a:cubicBezTo>
                  <a:pt x="5560584" y="904600"/>
                  <a:pt x="5551890" y="913170"/>
                  <a:pt x="5551890" y="923645"/>
                </a:cubicBezTo>
                <a:lnTo>
                  <a:pt x="5551890" y="1054669"/>
                </a:lnTo>
                <a:cubicBezTo>
                  <a:pt x="5551890" y="1065143"/>
                  <a:pt x="5560584" y="1073713"/>
                  <a:pt x="5571016" y="1073713"/>
                </a:cubicBezTo>
                <a:cubicBezTo>
                  <a:pt x="5581449" y="1073713"/>
                  <a:pt x="5590143" y="1065143"/>
                  <a:pt x="5590143" y="1054669"/>
                </a:cubicBezTo>
                <a:lnTo>
                  <a:pt x="5590143" y="923645"/>
                </a:lnTo>
                <a:cubicBezTo>
                  <a:pt x="5590143" y="913170"/>
                  <a:pt x="5581449" y="904600"/>
                  <a:pt x="5571016" y="904600"/>
                </a:cubicBezTo>
                <a:close/>
                <a:moveTo>
                  <a:pt x="5571016" y="642362"/>
                </a:moveTo>
                <a:cubicBezTo>
                  <a:pt x="5560584" y="642362"/>
                  <a:pt x="5551890" y="651122"/>
                  <a:pt x="5551890" y="661596"/>
                </a:cubicBezTo>
                <a:lnTo>
                  <a:pt x="5551890" y="792430"/>
                </a:lnTo>
                <a:cubicBezTo>
                  <a:pt x="5551890" y="802905"/>
                  <a:pt x="5560584" y="811665"/>
                  <a:pt x="5571016" y="811665"/>
                </a:cubicBezTo>
                <a:cubicBezTo>
                  <a:pt x="5581449" y="811665"/>
                  <a:pt x="5590143" y="802905"/>
                  <a:pt x="5590143" y="792430"/>
                </a:cubicBezTo>
                <a:lnTo>
                  <a:pt x="5590143" y="661596"/>
                </a:lnTo>
                <a:cubicBezTo>
                  <a:pt x="5590143" y="651122"/>
                  <a:pt x="5581449" y="642362"/>
                  <a:pt x="5571016" y="642362"/>
                </a:cubicBezTo>
                <a:close/>
                <a:moveTo>
                  <a:pt x="5571016" y="380313"/>
                </a:moveTo>
                <a:cubicBezTo>
                  <a:pt x="5560584" y="380313"/>
                  <a:pt x="5551890" y="388883"/>
                  <a:pt x="5551890" y="399357"/>
                </a:cubicBezTo>
                <a:lnTo>
                  <a:pt x="5551890" y="530382"/>
                </a:lnTo>
                <a:cubicBezTo>
                  <a:pt x="5551890" y="541046"/>
                  <a:pt x="5560584" y="549426"/>
                  <a:pt x="5571016" y="549426"/>
                </a:cubicBezTo>
                <a:cubicBezTo>
                  <a:pt x="5581449" y="549426"/>
                  <a:pt x="5590143" y="540856"/>
                  <a:pt x="5590143" y="530382"/>
                </a:cubicBezTo>
                <a:lnTo>
                  <a:pt x="5590143" y="399357"/>
                </a:lnTo>
                <a:cubicBezTo>
                  <a:pt x="5590143" y="388883"/>
                  <a:pt x="5581449" y="380313"/>
                  <a:pt x="5571016" y="380313"/>
                </a:cubicBezTo>
                <a:close/>
                <a:moveTo>
                  <a:pt x="8962920" y="263763"/>
                </a:moveTo>
                <a:cubicBezTo>
                  <a:pt x="8952053" y="263763"/>
                  <a:pt x="8943793" y="272332"/>
                  <a:pt x="8943793" y="282807"/>
                </a:cubicBezTo>
                <a:cubicBezTo>
                  <a:pt x="8943793" y="293281"/>
                  <a:pt x="8952053" y="302041"/>
                  <a:pt x="8962920" y="302041"/>
                </a:cubicBezTo>
                <a:lnTo>
                  <a:pt x="9093762" y="302041"/>
                </a:lnTo>
                <a:cubicBezTo>
                  <a:pt x="9104195" y="302041"/>
                  <a:pt x="9112889" y="293281"/>
                  <a:pt x="9112889" y="282807"/>
                </a:cubicBezTo>
                <a:cubicBezTo>
                  <a:pt x="9112889" y="272332"/>
                  <a:pt x="9104195" y="263763"/>
                  <a:pt x="9093762" y="263763"/>
                </a:cubicBezTo>
                <a:close/>
                <a:moveTo>
                  <a:pt x="8700800" y="263763"/>
                </a:moveTo>
                <a:cubicBezTo>
                  <a:pt x="8690368" y="263763"/>
                  <a:pt x="8681674" y="272332"/>
                  <a:pt x="8681674" y="282807"/>
                </a:cubicBezTo>
                <a:cubicBezTo>
                  <a:pt x="8681674" y="293281"/>
                  <a:pt x="8690368" y="302041"/>
                  <a:pt x="8700800" y="302041"/>
                </a:cubicBezTo>
                <a:lnTo>
                  <a:pt x="8831643" y="302041"/>
                </a:lnTo>
                <a:cubicBezTo>
                  <a:pt x="8842075" y="302041"/>
                  <a:pt x="8850769" y="293281"/>
                  <a:pt x="8850769" y="282807"/>
                </a:cubicBezTo>
                <a:cubicBezTo>
                  <a:pt x="8850769" y="272332"/>
                  <a:pt x="8842075" y="263763"/>
                  <a:pt x="8831643" y="263763"/>
                </a:cubicBezTo>
                <a:close/>
                <a:moveTo>
                  <a:pt x="8449114" y="263763"/>
                </a:moveTo>
                <a:cubicBezTo>
                  <a:pt x="8438246" y="263763"/>
                  <a:pt x="8429987" y="272332"/>
                  <a:pt x="8429987" y="282807"/>
                </a:cubicBezTo>
                <a:cubicBezTo>
                  <a:pt x="8429987" y="293281"/>
                  <a:pt x="8438246" y="302041"/>
                  <a:pt x="8449114" y="302041"/>
                </a:cubicBezTo>
                <a:lnTo>
                  <a:pt x="8579956" y="302041"/>
                </a:lnTo>
                <a:cubicBezTo>
                  <a:pt x="8590389" y="302041"/>
                  <a:pt x="8599082" y="293281"/>
                  <a:pt x="8599082" y="282807"/>
                </a:cubicBezTo>
                <a:cubicBezTo>
                  <a:pt x="8599082" y="272332"/>
                  <a:pt x="8590389" y="263763"/>
                  <a:pt x="8579956" y="263763"/>
                </a:cubicBezTo>
                <a:close/>
                <a:moveTo>
                  <a:pt x="8186994" y="263763"/>
                </a:moveTo>
                <a:cubicBezTo>
                  <a:pt x="8176127" y="263763"/>
                  <a:pt x="8167868" y="272332"/>
                  <a:pt x="8167868" y="282807"/>
                </a:cubicBezTo>
                <a:cubicBezTo>
                  <a:pt x="8167868" y="293281"/>
                  <a:pt x="8176127" y="302041"/>
                  <a:pt x="8186994" y="302041"/>
                </a:cubicBezTo>
                <a:lnTo>
                  <a:pt x="8317837" y="302041"/>
                </a:lnTo>
                <a:cubicBezTo>
                  <a:pt x="8328269" y="302041"/>
                  <a:pt x="8336963" y="293281"/>
                  <a:pt x="8336963" y="282807"/>
                </a:cubicBezTo>
                <a:cubicBezTo>
                  <a:pt x="8336963" y="272332"/>
                  <a:pt x="8328269" y="263763"/>
                  <a:pt x="8317837" y="263763"/>
                </a:cubicBezTo>
                <a:close/>
                <a:moveTo>
                  <a:pt x="7924440" y="263763"/>
                </a:moveTo>
                <a:cubicBezTo>
                  <a:pt x="7914008" y="263763"/>
                  <a:pt x="7905749" y="272332"/>
                  <a:pt x="7905749" y="282807"/>
                </a:cubicBezTo>
                <a:cubicBezTo>
                  <a:pt x="7905749" y="293281"/>
                  <a:pt x="7914008" y="302041"/>
                  <a:pt x="7924440" y="302041"/>
                </a:cubicBezTo>
                <a:lnTo>
                  <a:pt x="8055717" y="302041"/>
                </a:lnTo>
                <a:cubicBezTo>
                  <a:pt x="8066150" y="302041"/>
                  <a:pt x="8074844" y="293281"/>
                  <a:pt x="8074844" y="282807"/>
                </a:cubicBezTo>
                <a:cubicBezTo>
                  <a:pt x="8074844" y="272332"/>
                  <a:pt x="8066150" y="263763"/>
                  <a:pt x="8055717" y="263763"/>
                </a:cubicBezTo>
                <a:close/>
                <a:moveTo>
                  <a:pt x="7662321" y="263763"/>
                </a:moveTo>
                <a:cubicBezTo>
                  <a:pt x="7651888" y="263763"/>
                  <a:pt x="7643629" y="272332"/>
                  <a:pt x="7643629" y="282807"/>
                </a:cubicBezTo>
                <a:cubicBezTo>
                  <a:pt x="7643629" y="293281"/>
                  <a:pt x="7651888" y="302041"/>
                  <a:pt x="7662321" y="302041"/>
                </a:cubicBezTo>
                <a:lnTo>
                  <a:pt x="7793598" y="302041"/>
                </a:lnTo>
                <a:cubicBezTo>
                  <a:pt x="7804031" y="302041"/>
                  <a:pt x="7812724" y="293281"/>
                  <a:pt x="7812724" y="282807"/>
                </a:cubicBezTo>
                <a:cubicBezTo>
                  <a:pt x="7812724" y="272332"/>
                  <a:pt x="7804031" y="263763"/>
                  <a:pt x="7793598" y="263763"/>
                </a:cubicBezTo>
                <a:close/>
                <a:moveTo>
                  <a:pt x="7400636" y="263763"/>
                </a:moveTo>
                <a:cubicBezTo>
                  <a:pt x="7390204" y="263763"/>
                  <a:pt x="7381510" y="272332"/>
                  <a:pt x="7381510" y="282807"/>
                </a:cubicBezTo>
                <a:cubicBezTo>
                  <a:pt x="7381510" y="293281"/>
                  <a:pt x="7390204" y="302041"/>
                  <a:pt x="7400636" y="302041"/>
                </a:cubicBezTo>
                <a:lnTo>
                  <a:pt x="7531478" y="302041"/>
                </a:lnTo>
                <a:cubicBezTo>
                  <a:pt x="7541911" y="302041"/>
                  <a:pt x="7550605" y="293281"/>
                  <a:pt x="7550605" y="282807"/>
                </a:cubicBezTo>
                <a:cubicBezTo>
                  <a:pt x="7550605" y="272332"/>
                  <a:pt x="7541911" y="263763"/>
                  <a:pt x="7531478" y="263763"/>
                </a:cubicBezTo>
                <a:close/>
                <a:moveTo>
                  <a:pt x="7158078" y="263763"/>
                </a:moveTo>
                <a:cubicBezTo>
                  <a:pt x="7147645" y="263763"/>
                  <a:pt x="7138951" y="272332"/>
                  <a:pt x="7138951" y="282807"/>
                </a:cubicBezTo>
                <a:cubicBezTo>
                  <a:pt x="7138951" y="293281"/>
                  <a:pt x="7147645" y="302041"/>
                  <a:pt x="7158078" y="302041"/>
                </a:cubicBezTo>
                <a:lnTo>
                  <a:pt x="7288920" y="302041"/>
                </a:lnTo>
                <a:cubicBezTo>
                  <a:pt x="7299353" y="302041"/>
                  <a:pt x="7308047" y="293281"/>
                  <a:pt x="7308047" y="282807"/>
                </a:cubicBezTo>
                <a:cubicBezTo>
                  <a:pt x="7308047" y="272332"/>
                  <a:pt x="7299353" y="263763"/>
                  <a:pt x="7288920" y="263763"/>
                </a:cubicBezTo>
                <a:close/>
                <a:moveTo>
                  <a:pt x="6895958" y="263763"/>
                </a:moveTo>
                <a:cubicBezTo>
                  <a:pt x="6885526" y="263763"/>
                  <a:pt x="6876832" y="272332"/>
                  <a:pt x="6876832" y="282807"/>
                </a:cubicBezTo>
                <a:cubicBezTo>
                  <a:pt x="6876832" y="293281"/>
                  <a:pt x="6885526" y="302041"/>
                  <a:pt x="6895958" y="302041"/>
                </a:cubicBezTo>
                <a:lnTo>
                  <a:pt x="7026801" y="302041"/>
                </a:lnTo>
                <a:cubicBezTo>
                  <a:pt x="7037233" y="302041"/>
                  <a:pt x="7045927" y="293281"/>
                  <a:pt x="7045927" y="282807"/>
                </a:cubicBezTo>
                <a:cubicBezTo>
                  <a:pt x="7045927" y="272332"/>
                  <a:pt x="7037233" y="263763"/>
                  <a:pt x="7026801" y="263763"/>
                </a:cubicBezTo>
                <a:close/>
                <a:moveTo>
                  <a:pt x="6633839" y="263763"/>
                </a:moveTo>
                <a:cubicBezTo>
                  <a:pt x="6623407" y="263763"/>
                  <a:pt x="6614713" y="272332"/>
                  <a:pt x="6614713" y="282807"/>
                </a:cubicBezTo>
                <a:cubicBezTo>
                  <a:pt x="6614713" y="293281"/>
                  <a:pt x="6623407" y="302041"/>
                  <a:pt x="6633839" y="302041"/>
                </a:cubicBezTo>
                <a:lnTo>
                  <a:pt x="6764682" y="302041"/>
                </a:lnTo>
                <a:cubicBezTo>
                  <a:pt x="6775114" y="302041"/>
                  <a:pt x="6783808" y="293281"/>
                  <a:pt x="6783808" y="282807"/>
                </a:cubicBezTo>
                <a:cubicBezTo>
                  <a:pt x="6783808" y="272332"/>
                  <a:pt x="6775114" y="263763"/>
                  <a:pt x="6764682" y="263763"/>
                </a:cubicBezTo>
                <a:close/>
                <a:moveTo>
                  <a:pt x="6371720" y="263763"/>
                </a:moveTo>
                <a:cubicBezTo>
                  <a:pt x="6361287" y="263763"/>
                  <a:pt x="6352593" y="272332"/>
                  <a:pt x="6352593" y="282807"/>
                </a:cubicBezTo>
                <a:cubicBezTo>
                  <a:pt x="6352593" y="293281"/>
                  <a:pt x="6361287" y="302041"/>
                  <a:pt x="6371720" y="302041"/>
                </a:cubicBezTo>
                <a:lnTo>
                  <a:pt x="6502997" y="302041"/>
                </a:lnTo>
                <a:cubicBezTo>
                  <a:pt x="6513430" y="302041"/>
                  <a:pt x="6522123" y="293281"/>
                  <a:pt x="6522123" y="282807"/>
                </a:cubicBezTo>
                <a:cubicBezTo>
                  <a:pt x="6522123" y="272332"/>
                  <a:pt x="6513430" y="263763"/>
                  <a:pt x="6502997" y="263763"/>
                </a:cubicBezTo>
                <a:close/>
                <a:moveTo>
                  <a:pt x="6109601" y="263763"/>
                </a:moveTo>
                <a:cubicBezTo>
                  <a:pt x="6099167" y="263763"/>
                  <a:pt x="6090474" y="272332"/>
                  <a:pt x="6090474" y="282807"/>
                </a:cubicBezTo>
                <a:cubicBezTo>
                  <a:pt x="6090474" y="293281"/>
                  <a:pt x="6099167" y="302041"/>
                  <a:pt x="6109601" y="302041"/>
                </a:cubicBezTo>
                <a:lnTo>
                  <a:pt x="6240877" y="302041"/>
                </a:lnTo>
                <a:cubicBezTo>
                  <a:pt x="6251310" y="302041"/>
                  <a:pt x="6260004" y="293281"/>
                  <a:pt x="6260004" y="282807"/>
                </a:cubicBezTo>
                <a:cubicBezTo>
                  <a:pt x="6260004" y="272332"/>
                  <a:pt x="6251310" y="263763"/>
                  <a:pt x="6240877" y="263763"/>
                </a:cubicBezTo>
                <a:close/>
                <a:moveTo>
                  <a:pt x="5847481" y="263763"/>
                </a:moveTo>
                <a:cubicBezTo>
                  <a:pt x="5837048" y="263763"/>
                  <a:pt x="5828355" y="272332"/>
                  <a:pt x="5828355" y="282807"/>
                </a:cubicBezTo>
                <a:cubicBezTo>
                  <a:pt x="5828355" y="293281"/>
                  <a:pt x="5837048" y="302041"/>
                  <a:pt x="5847481" y="302041"/>
                </a:cubicBezTo>
                <a:lnTo>
                  <a:pt x="5978758" y="302041"/>
                </a:lnTo>
                <a:cubicBezTo>
                  <a:pt x="5989190" y="302041"/>
                  <a:pt x="5997450" y="293281"/>
                  <a:pt x="5997450" y="282807"/>
                </a:cubicBezTo>
                <a:cubicBezTo>
                  <a:pt x="5997450" y="272332"/>
                  <a:pt x="5989190" y="263763"/>
                  <a:pt x="5978758" y="263763"/>
                </a:cubicBezTo>
                <a:close/>
                <a:moveTo>
                  <a:pt x="5585361" y="263763"/>
                </a:moveTo>
                <a:cubicBezTo>
                  <a:pt x="5574929" y="263763"/>
                  <a:pt x="5566235" y="272332"/>
                  <a:pt x="5566235" y="282807"/>
                </a:cubicBezTo>
                <a:cubicBezTo>
                  <a:pt x="5566235" y="293281"/>
                  <a:pt x="5574929" y="302041"/>
                  <a:pt x="5585361" y="302041"/>
                </a:cubicBezTo>
                <a:lnTo>
                  <a:pt x="5716638" y="302041"/>
                </a:lnTo>
                <a:cubicBezTo>
                  <a:pt x="5727071" y="302041"/>
                  <a:pt x="5735331" y="293281"/>
                  <a:pt x="5735331" y="282807"/>
                </a:cubicBezTo>
                <a:cubicBezTo>
                  <a:pt x="5735331" y="272332"/>
                  <a:pt x="5727071" y="263763"/>
                  <a:pt x="5716638" y="263763"/>
                </a:cubicBezTo>
                <a:close/>
                <a:moveTo>
                  <a:pt x="5553194" y="0"/>
                </a:moveTo>
                <a:lnTo>
                  <a:pt x="9144000" y="0"/>
                </a:lnTo>
                <a:lnTo>
                  <a:pt x="9144000" y="565804"/>
                </a:lnTo>
                <a:lnTo>
                  <a:pt x="5836179" y="565804"/>
                </a:lnTo>
                <a:lnTo>
                  <a:pt x="5836179" y="3830935"/>
                </a:lnTo>
                <a:cubicBezTo>
                  <a:pt x="5836179" y="3987098"/>
                  <a:pt x="5709683" y="4113551"/>
                  <a:pt x="5553194" y="4113551"/>
                </a:cubicBezTo>
                <a:lnTo>
                  <a:pt x="1951768" y="4113551"/>
                </a:lnTo>
                <a:cubicBezTo>
                  <a:pt x="1795279" y="4113551"/>
                  <a:pt x="1668784" y="3986717"/>
                  <a:pt x="1668784" y="3830744"/>
                </a:cubicBezTo>
                <a:lnTo>
                  <a:pt x="1668784" y="1841766"/>
                </a:lnTo>
                <a:lnTo>
                  <a:pt x="0" y="1841766"/>
                </a:lnTo>
                <a:lnTo>
                  <a:pt x="0" y="1275963"/>
                </a:lnTo>
                <a:lnTo>
                  <a:pt x="1951768" y="1275963"/>
                </a:lnTo>
                <a:cubicBezTo>
                  <a:pt x="2107823" y="1275963"/>
                  <a:pt x="2234753" y="1402797"/>
                  <a:pt x="2234753" y="1558770"/>
                </a:cubicBezTo>
                <a:lnTo>
                  <a:pt x="2234753" y="3547747"/>
                </a:lnTo>
                <a:lnTo>
                  <a:pt x="5270644" y="3547747"/>
                </a:lnTo>
                <a:lnTo>
                  <a:pt x="5270644" y="282807"/>
                </a:lnTo>
                <a:cubicBezTo>
                  <a:pt x="5270644" y="126454"/>
                  <a:pt x="5397139" y="0"/>
                  <a:pt x="5553194" y="0"/>
                </a:cubicBezTo>
                <a:close/>
              </a:path>
            </a:pathLst>
          </a:custGeom>
          <a:solidFill>
            <a:srgbClr val="2C3E50"/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Subtitle 17">
            <a:extLst>
              <a:ext uri="{FF2B5EF4-FFF2-40B4-BE49-F238E27FC236}">
                <a16:creationId xmlns:a16="http://schemas.microsoft.com/office/drawing/2014/main" id="{1718F0E0-9DDD-48BA-978F-CF904DB8CA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373" y="447055"/>
            <a:ext cx="7200430" cy="461665"/>
          </a:xfrm>
        </p:spPr>
        <p:txBody>
          <a:bodyPr/>
          <a:lstStyle/>
          <a:p>
            <a:r>
              <a:rPr lang="en-US" dirty="0"/>
              <a:t>Business Studies</a:t>
            </a:r>
            <a:endParaRPr lang="en-GB" dirty="0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ABD3F92-97AC-4D8C-BB02-DF11364E085F}"/>
              </a:ext>
            </a:extLst>
          </p:cNvPr>
          <p:cNvGrpSpPr/>
          <p:nvPr/>
        </p:nvGrpSpPr>
        <p:grpSpPr>
          <a:xfrm>
            <a:off x="357646" y="1448243"/>
            <a:ext cx="648072" cy="1044477"/>
            <a:chOff x="2771801" y="2924944"/>
            <a:chExt cx="648072" cy="1044477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26" name="Shape">
              <a:extLst>
                <a:ext uri="{FF2B5EF4-FFF2-40B4-BE49-F238E27FC236}">
                  <a16:creationId xmlns:a16="http://schemas.microsoft.com/office/drawing/2014/main" id="{92635C58-098B-4A92-8CD4-6E76DED97506}"/>
                </a:ext>
              </a:extLst>
            </p:cNvPr>
            <p:cNvSpPr/>
            <p:nvPr/>
          </p:nvSpPr>
          <p:spPr>
            <a:xfrm>
              <a:off x="2771801" y="2924944"/>
              <a:ext cx="648072" cy="10444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4833" y="0"/>
                    <a:pt x="0" y="2968"/>
                    <a:pt x="0" y="6626"/>
                  </a:cubicBezTo>
                  <a:cubicBezTo>
                    <a:pt x="0" y="10287"/>
                    <a:pt x="10800" y="21600"/>
                    <a:pt x="10800" y="21600"/>
                  </a:cubicBezTo>
                  <a:cubicBezTo>
                    <a:pt x="10800" y="21600"/>
                    <a:pt x="21600" y="10287"/>
                    <a:pt x="21600" y="6626"/>
                  </a:cubicBezTo>
                  <a:cubicBezTo>
                    <a:pt x="21600" y="2968"/>
                    <a:pt x="16767" y="0"/>
                    <a:pt x="10800" y="0"/>
                  </a:cubicBezTo>
                  <a:close/>
                  <a:moveTo>
                    <a:pt x="10800" y="10492"/>
                  </a:moveTo>
                  <a:cubicBezTo>
                    <a:pt x="7754" y="10492"/>
                    <a:pt x="5287" y="8976"/>
                    <a:pt x="5287" y="7110"/>
                  </a:cubicBezTo>
                  <a:cubicBezTo>
                    <a:pt x="5287" y="5240"/>
                    <a:pt x="7757" y="3727"/>
                    <a:pt x="10800" y="3727"/>
                  </a:cubicBezTo>
                  <a:cubicBezTo>
                    <a:pt x="13846" y="3727"/>
                    <a:pt x="16313" y="5243"/>
                    <a:pt x="16313" y="7110"/>
                  </a:cubicBezTo>
                  <a:cubicBezTo>
                    <a:pt x="16313" y="8979"/>
                    <a:pt x="13846" y="10492"/>
                    <a:pt x="10800" y="10492"/>
                  </a:cubicBezTo>
                  <a:close/>
                </a:path>
              </a:pathLst>
            </a:custGeom>
            <a:grpFill/>
            <a:ln w="38100">
              <a:solidFill>
                <a:schemeClr val="bg1"/>
              </a:solidFill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1200" cap="none" spc="0" normalizeH="0" baseline="0" noProof="0" dirty="0">
                <a:ln>
                  <a:noFill/>
                </a:ln>
                <a:solidFill>
                  <a:srgbClr val="4B2C50">
                    <a:lumMod val="40000"/>
                    <a:lumOff val="60000"/>
                  </a:srgbClr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6C2C0C6-893D-43D6-97F3-26D67CE3517A}"/>
                </a:ext>
              </a:extLst>
            </p:cNvPr>
            <p:cNvSpPr txBox="1"/>
            <p:nvPr/>
          </p:nvSpPr>
          <p:spPr>
            <a:xfrm>
              <a:off x="2811321" y="3106610"/>
              <a:ext cx="5738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4B2C50">
                      <a:lumMod val="40000"/>
                      <a:lumOff val="60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1.1</a:t>
              </a:r>
            </a:p>
          </p:txBody>
        </p:sp>
      </p:grpSp>
      <p:sp>
        <p:nvSpPr>
          <p:cNvPr id="31" name="Shape">
            <a:extLst>
              <a:ext uri="{FF2B5EF4-FFF2-40B4-BE49-F238E27FC236}">
                <a16:creationId xmlns:a16="http://schemas.microsoft.com/office/drawing/2014/main" id="{4DA406D6-FA2A-49A0-9FA4-CA16F9FBC1E9}"/>
              </a:ext>
            </a:extLst>
          </p:cNvPr>
          <p:cNvSpPr/>
          <p:nvPr/>
        </p:nvSpPr>
        <p:spPr>
          <a:xfrm>
            <a:off x="1928061" y="2473623"/>
            <a:ext cx="648072" cy="10444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3" y="0"/>
                  <a:pt x="0" y="2968"/>
                  <a:pt x="0" y="6626"/>
                </a:cubicBezTo>
                <a:cubicBezTo>
                  <a:pt x="0" y="10287"/>
                  <a:pt x="10800" y="21600"/>
                  <a:pt x="10800" y="21600"/>
                </a:cubicBezTo>
                <a:cubicBezTo>
                  <a:pt x="10800" y="21600"/>
                  <a:pt x="21600" y="10287"/>
                  <a:pt x="21600" y="6626"/>
                </a:cubicBezTo>
                <a:cubicBezTo>
                  <a:pt x="21600" y="2968"/>
                  <a:pt x="16767" y="0"/>
                  <a:pt x="10800" y="0"/>
                </a:cubicBezTo>
                <a:close/>
                <a:moveTo>
                  <a:pt x="10800" y="10492"/>
                </a:moveTo>
                <a:cubicBezTo>
                  <a:pt x="7754" y="10492"/>
                  <a:pt x="5287" y="8976"/>
                  <a:pt x="5287" y="7110"/>
                </a:cubicBezTo>
                <a:cubicBezTo>
                  <a:pt x="5287" y="5240"/>
                  <a:pt x="7757" y="3727"/>
                  <a:pt x="10800" y="3727"/>
                </a:cubicBezTo>
                <a:cubicBezTo>
                  <a:pt x="13846" y="3727"/>
                  <a:pt x="16313" y="5243"/>
                  <a:pt x="16313" y="7110"/>
                </a:cubicBezTo>
                <a:cubicBezTo>
                  <a:pt x="16313" y="8979"/>
                  <a:pt x="13846" y="10492"/>
                  <a:pt x="10800" y="1049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bg1"/>
            </a:solidFill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1200" cap="none" spc="0" normalizeH="0" baseline="0" noProof="0" dirty="0">
              <a:ln>
                <a:noFill/>
              </a:ln>
              <a:solidFill>
                <a:srgbClr val="2A9A72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9A1A4F9-107B-43AD-BBAA-61E7B45EC52A}"/>
              </a:ext>
            </a:extLst>
          </p:cNvPr>
          <p:cNvSpPr txBox="1"/>
          <p:nvPr/>
        </p:nvSpPr>
        <p:spPr>
          <a:xfrm>
            <a:off x="1966072" y="2619545"/>
            <a:ext cx="572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980B9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1.2</a:t>
            </a:r>
          </a:p>
        </p:txBody>
      </p:sp>
      <p:sp>
        <p:nvSpPr>
          <p:cNvPr id="34" name="Shape">
            <a:extLst>
              <a:ext uri="{FF2B5EF4-FFF2-40B4-BE49-F238E27FC236}">
                <a16:creationId xmlns:a16="http://schemas.microsoft.com/office/drawing/2014/main" id="{B2277D82-4C97-4398-A861-1D529BB268D6}"/>
              </a:ext>
            </a:extLst>
          </p:cNvPr>
          <p:cNvSpPr/>
          <p:nvPr/>
        </p:nvSpPr>
        <p:spPr>
          <a:xfrm>
            <a:off x="1187624" y="4365104"/>
            <a:ext cx="648072" cy="10444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3" y="0"/>
                  <a:pt x="0" y="2968"/>
                  <a:pt x="0" y="6626"/>
                </a:cubicBezTo>
                <a:cubicBezTo>
                  <a:pt x="0" y="10287"/>
                  <a:pt x="10800" y="21600"/>
                  <a:pt x="10800" y="21600"/>
                </a:cubicBezTo>
                <a:cubicBezTo>
                  <a:pt x="10800" y="21600"/>
                  <a:pt x="21600" y="10287"/>
                  <a:pt x="21600" y="6626"/>
                </a:cubicBezTo>
                <a:cubicBezTo>
                  <a:pt x="21600" y="2968"/>
                  <a:pt x="16767" y="0"/>
                  <a:pt x="10800" y="0"/>
                </a:cubicBezTo>
                <a:close/>
                <a:moveTo>
                  <a:pt x="10800" y="10492"/>
                </a:moveTo>
                <a:cubicBezTo>
                  <a:pt x="7754" y="10492"/>
                  <a:pt x="5287" y="8976"/>
                  <a:pt x="5287" y="7110"/>
                </a:cubicBezTo>
                <a:cubicBezTo>
                  <a:pt x="5287" y="5240"/>
                  <a:pt x="7757" y="3727"/>
                  <a:pt x="10800" y="3727"/>
                </a:cubicBezTo>
                <a:cubicBezTo>
                  <a:pt x="13846" y="3727"/>
                  <a:pt x="16313" y="5243"/>
                  <a:pt x="16313" y="7110"/>
                </a:cubicBezTo>
                <a:cubicBezTo>
                  <a:pt x="16313" y="8979"/>
                  <a:pt x="13846" y="10492"/>
                  <a:pt x="10800" y="10492"/>
                </a:cubicBezTo>
                <a:close/>
              </a:path>
            </a:pathLst>
          </a:custGeom>
          <a:solidFill>
            <a:srgbClr val="00B050"/>
          </a:solidFill>
          <a:ln w="38100">
            <a:solidFill>
              <a:schemeClr val="bg1"/>
            </a:solidFill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E12F859-38A6-4B97-A448-799E51446A38}"/>
              </a:ext>
            </a:extLst>
          </p:cNvPr>
          <p:cNvSpPr txBox="1"/>
          <p:nvPr/>
        </p:nvSpPr>
        <p:spPr>
          <a:xfrm>
            <a:off x="1212419" y="4512641"/>
            <a:ext cx="6071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1.3</a:t>
            </a:r>
          </a:p>
        </p:txBody>
      </p:sp>
      <p:sp>
        <p:nvSpPr>
          <p:cNvPr id="38" name="Shape">
            <a:extLst>
              <a:ext uri="{FF2B5EF4-FFF2-40B4-BE49-F238E27FC236}">
                <a16:creationId xmlns:a16="http://schemas.microsoft.com/office/drawing/2014/main" id="{E687EAF6-5C03-44F9-8A2B-BFA66E4DBFB2}"/>
              </a:ext>
            </a:extLst>
          </p:cNvPr>
          <p:cNvSpPr/>
          <p:nvPr/>
        </p:nvSpPr>
        <p:spPr>
          <a:xfrm>
            <a:off x="2246266" y="4187418"/>
            <a:ext cx="648072" cy="10444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3" y="0"/>
                  <a:pt x="0" y="2968"/>
                  <a:pt x="0" y="6626"/>
                </a:cubicBezTo>
                <a:cubicBezTo>
                  <a:pt x="0" y="10287"/>
                  <a:pt x="10800" y="21600"/>
                  <a:pt x="10800" y="21600"/>
                </a:cubicBezTo>
                <a:cubicBezTo>
                  <a:pt x="10800" y="21600"/>
                  <a:pt x="21600" y="10287"/>
                  <a:pt x="21600" y="6626"/>
                </a:cubicBezTo>
                <a:cubicBezTo>
                  <a:pt x="21600" y="2968"/>
                  <a:pt x="16767" y="0"/>
                  <a:pt x="10800" y="0"/>
                </a:cubicBezTo>
                <a:close/>
                <a:moveTo>
                  <a:pt x="10800" y="10492"/>
                </a:moveTo>
                <a:cubicBezTo>
                  <a:pt x="7754" y="10492"/>
                  <a:pt x="5287" y="8976"/>
                  <a:pt x="5287" y="7110"/>
                </a:cubicBezTo>
                <a:cubicBezTo>
                  <a:pt x="5287" y="5240"/>
                  <a:pt x="7757" y="3727"/>
                  <a:pt x="10800" y="3727"/>
                </a:cubicBezTo>
                <a:cubicBezTo>
                  <a:pt x="13846" y="3727"/>
                  <a:pt x="16313" y="5243"/>
                  <a:pt x="16313" y="7110"/>
                </a:cubicBezTo>
                <a:cubicBezTo>
                  <a:pt x="16313" y="8979"/>
                  <a:pt x="13846" y="10492"/>
                  <a:pt x="10800" y="10492"/>
                </a:cubicBezTo>
                <a:close/>
              </a:path>
            </a:pathLst>
          </a:custGeom>
          <a:solidFill>
            <a:srgbClr val="4B2C50"/>
          </a:solidFill>
          <a:ln w="38100">
            <a:solidFill>
              <a:schemeClr val="bg1"/>
            </a:solidFill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987F7FA-FD08-496D-BA79-8E065B1B6027}"/>
              </a:ext>
            </a:extLst>
          </p:cNvPr>
          <p:cNvSpPr txBox="1"/>
          <p:nvPr/>
        </p:nvSpPr>
        <p:spPr>
          <a:xfrm>
            <a:off x="2255446" y="4353294"/>
            <a:ext cx="6480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B2C50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1.4</a:t>
            </a:r>
          </a:p>
        </p:txBody>
      </p:sp>
      <p:sp>
        <p:nvSpPr>
          <p:cNvPr id="41" name="Shape">
            <a:extLst>
              <a:ext uri="{FF2B5EF4-FFF2-40B4-BE49-F238E27FC236}">
                <a16:creationId xmlns:a16="http://schemas.microsoft.com/office/drawing/2014/main" id="{D2251A98-8472-4E42-8931-34617C09E3FD}"/>
              </a:ext>
            </a:extLst>
          </p:cNvPr>
          <p:cNvSpPr/>
          <p:nvPr/>
        </p:nvSpPr>
        <p:spPr>
          <a:xfrm>
            <a:off x="3665311" y="5478507"/>
            <a:ext cx="648072" cy="10444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3" y="0"/>
                  <a:pt x="0" y="2968"/>
                  <a:pt x="0" y="6626"/>
                </a:cubicBezTo>
                <a:cubicBezTo>
                  <a:pt x="0" y="10287"/>
                  <a:pt x="10800" y="21600"/>
                  <a:pt x="10800" y="21600"/>
                </a:cubicBezTo>
                <a:cubicBezTo>
                  <a:pt x="10800" y="21600"/>
                  <a:pt x="21600" y="10287"/>
                  <a:pt x="21600" y="6626"/>
                </a:cubicBezTo>
                <a:cubicBezTo>
                  <a:pt x="21600" y="2968"/>
                  <a:pt x="16767" y="0"/>
                  <a:pt x="10800" y="0"/>
                </a:cubicBezTo>
                <a:close/>
                <a:moveTo>
                  <a:pt x="10800" y="10492"/>
                </a:moveTo>
                <a:cubicBezTo>
                  <a:pt x="7754" y="10492"/>
                  <a:pt x="5287" y="8976"/>
                  <a:pt x="5287" y="7110"/>
                </a:cubicBezTo>
                <a:cubicBezTo>
                  <a:pt x="5287" y="5240"/>
                  <a:pt x="7757" y="3727"/>
                  <a:pt x="10800" y="3727"/>
                </a:cubicBezTo>
                <a:cubicBezTo>
                  <a:pt x="13846" y="3727"/>
                  <a:pt x="16313" y="5243"/>
                  <a:pt x="16313" y="7110"/>
                </a:cubicBezTo>
                <a:cubicBezTo>
                  <a:pt x="16313" y="8979"/>
                  <a:pt x="13846" y="10492"/>
                  <a:pt x="10800" y="10492"/>
                </a:cubicBezTo>
                <a:close/>
              </a:path>
            </a:pathLst>
          </a:custGeom>
          <a:solidFill>
            <a:srgbClr val="1F608B"/>
          </a:solidFill>
          <a:ln w="38100">
            <a:solidFill>
              <a:schemeClr val="bg1"/>
            </a:solidFill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0F652F9-A3A1-458B-9896-FDD7EC6C0648}"/>
              </a:ext>
            </a:extLst>
          </p:cNvPr>
          <p:cNvSpPr txBox="1"/>
          <p:nvPr/>
        </p:nvSpPr>
        <p:spPr>
          <a:xfrm>
            <a:off x="3736297" y="5622006"/>
            <a:ext cx="5289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F608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1.5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C10FEB3-1BBA-4570-A247-6E2878818EB5}"/>
              </a:ext>
            </a:extLst>
          </p:cNvPr>
          <p:cNvSpPr txBox="1"/>
          <p:nvPr/>
        </p:nvSpPr>
        <p:spPr>
          <a:xfrm>
            <a:off x="968689" y="1148892"/>
            <a:ext cx="2293265" cy="64322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all" spc="0" normalizeH="0" baseline="0" noProof="1">
                <a:ln>
                  <a:noFill/>
                </a:ln>
                <a:solidFill>
                  <a:srgbClr val="4B2C50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ENTERPRISE AND ENTREPRENeuRSHIP 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1A74210-0CA3-4D4C-A615-BC0EC0DCF59F}"/>
              </a:ext>
            </a:extLst>
          </p:cNvPr>
          <p:cNvSpPr/>
          <p:nvPr/>
        </p:nvSpPr>
        <p:spPr>
          <a:xfrm>
            <a:off x="981224" y="1701331"/>
            <a:ext cx="229326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1">
                <a:ln>
                  <a:noFill/>
                </a:ln>
                <a:solidFill>
                  <a:srgbClr val="95A5A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Students investigate how businesses come about, the dynamic nature of business, risk and reward and the role of business enterprise.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D570F8B-9D79-4D8E-BBA2-D442C6C683B3}"/>
              </a:ext>
            </a:extLst>
          </p:cNvPr>
          <p:cNvSpPr txBox="1"/>
          <p:nvPr/>
        </p:nvSpPr>
        <p:spPr>
          <a:xfrm>
            <a:off x="2530676" y="2429235"/>
            <a:ext cx="2493112" cy="64633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all" spc="0" normalizeH="0" baseline="0" noProof="1">
                <a:ln>
                  <a:noFill/>
                </a:ln>
                <a:solidFill>
                  <a:srgbClr val="2980B9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SPOTTING A BUSINESS OPPORTUNITY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D5CAB0C-9F59-4796-B559-B1FCA0F84588}"/>
              </a:ext>
            </a:extLst>
          </p:cNvPr>
          <p:cNvSpPr txBox="1"/>
          <p:nvPr/>
        </p:nvSpPr>
        <p:spPr>
          <a:xfrm>
            <a:off x="-70678" y="4823957"/>
            <a:ext cx="2034849" cy="92333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all" spc="0" normalizeH="0" baseline="0" noProof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PUTTING A BUSINESS IDEA INTO PRACTICE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24B294E-F6EC-403D-9C54-CCCDD0C5F883}"/>
              </a:ext>
            </a:extLst>
          </p:cNvPr>
          <p:cNvSpPr txBox="1"/>
          <p:nvPr/>
        </p:nvSpPr>
        <p:spPr>
          <a:xfrm>
            <a:off x="2810970" y="3771635"/>
            <a:ext cx="2537410" cy="64633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all" spc="0" normalizeH="0" baseline="0" noProof="1">
                <a:ln>
                  <a:noFill/>
                </a:ln>
                <a:solidFill>
                  <a:srgbClr val="4B2C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MAKING A BUSINESS EFFECTIVE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D743434D-4313-426D-BED1-B9853897FC23}"/>
              </a:ext>
            </a:extLst>
          </p:cNvPr>
          <p:cNvSpPr/>
          <p:nvPr/>
        </p:nvSpPr>
        <p:spPr>
          <a:xfrm>
            <a:off x="2516997" y="2997708"/>
            <a:ext cx="250679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1">
                <a:ln>
                  <a:noFill/>
                </a:ln>
                <a:solidFill>
                  <a:srgbClr val="95A5A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Students research customer needs, market research and market segmentation. They explore the competitive nature of business.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D6F942EE-8A2E-42AA-B377-433BE1C8AED4}"/>
              </a:ext>
            </a:extLst>
          </p:cNvPr>
          <p:cNvSpPr/>
          <p:nvPr/>
        </p:nvSpPr>
        <p:spPr>
          <a:xfrm>
            <a:off x="-64703" y="5695167"/>
            <a:ext cx="1998899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1">
                <a:ln>
                  <a:noFill/>
                </a:ln>
                <a:solidFill>
                  <a:srgbClr val="95A5A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Students investigate business aims and objectives, business resources, costs and profits, cash and cash flow and sources of business finance.   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BBCFEFA-43BE-4D6A-A8B3-EC88C9209FCD}"/>
              </a:ext>
            </a:extLst>
          </p:cNvPr>
          <p:cNvSpPr/>
          <p:nvPr/>
        </p:nvSpPr>
        <p:spPr>
          <a:xfrm>
            <a:off x="2870231" y="4309330"/>
            <a:ext cx="217495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1">
                <a:ln>
                  <a:noFill/>
                </a:ln>
                <a:solidFill>
                  <a:srgbClr val="95A5A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Students learn the options for small and start-up businesses, they look at business location, the marketing mix and business plans. 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D8FCAB0-2779-472C-866F-E1A0022A4188}"/>
              </a:ext>
            </a:extLst>
          </p:cNvPr>
          <p:cNvSpPr txBox="1"/>
          <p:nvPr/>
        </p:nvSpPr>
        <p:spPr>
          <a:xfrm>
            <a:off x="4265773" y="5619244"/>
            <a:ext cx="3442356" cy="64633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all" spc="0" normalizeH="0" baseline="0" noProof="1">
                <a:ln>
                  <a:noFill/>
                </a:ln>
                <a:solidFill>
                  <a:srgbClr val="1F608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UNDERSTANDING EXTERNAL INFLUENCES ON BUSINESS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0CE39743-6154-459C-ADA7-770F1F5F48D9}"/>
              </a:ext>
            </a:extLst>
          </p:cNvPr>
          <p:cNvSpPr txBox="1"/>
          <p:nvPr/>
        </p:nvSpPr>
        <p:spPr>
          <a:xfrm>
            <a:off x="-64703" y="3088757"/>
            <a:ext cx="853503" cy="369332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all" spc="0" normalizeH="0" baseline="0" noProof="1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Year 9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C521885-FCBF-4941-9BFA-DC62C30D9206}"/>
              </a:ext>
            </a:extLst>
          </p:cNvPr>
          <p:cNvSpPr txBox="1"/>
          <p:nvPr/>
        </p:nvSpPr>
        <p:spPr>
          <a:xfrm>
            <a:off x="3757644" y="5045962"/>
            <a:ext cx="970522" cy="369332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all" spc="0" normalizeH="0" baseline="0" noProof="1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Year 10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6C779CC2-01A9-4B46-BC71-B933FE895B98}"/>
              </a:ext>
            </a:extLst>
          </p:cNvPr>
          <p:cNvSpPr/>
          <p:nvPr/>
        </p:nvSpPr>
        <p:spPr>
          <a:xfrm>
            <a:off x="4274509" y="6185393"/>
            <a:ext cx="2751767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1">
                <a:ln>
                  <a:noFill/>
                </a:ln>
                <a:solidFill>
                  <a:srgbClr val="95A5A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Students learn about business stakeholders, the impacts of technology on business,  business legislation and external influences. </a:t>
            </a:r>
          </a:p>
        </p:txBody>
      </p:sp>
      <p:sp>
        <p:nvSpPr>
          <p:cNvPr id="61" name="Shape">
            <a:extLst>
              <a:ext uri="{FF2B5EF4-FFF2-40B4-BE49-F238E27FC236}">
                <a16:creationId xmlns:a16="http://schemas.microsoft.com/office/drawing/2014/main" id="{CEC5F751-9461-4705-8FB6-1D82D128C1E1}"/>
              </a:ext>
            </a:extLst>
          </p:cNvPr>
          <p:cNvSpPr/>
          <p:nvPr/>
        </p:nvSpPr>
        <p:spPr>
          <a:xfrm>
            <a:off x="5683499" y="3065059"/>
            <a:ext cx="648072" cy="10444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3" y="0"/>
                  <a:pt x="0" y="2968"/>
                  <a:pt x="0" y="6626"/>
                </a:cubicBezTo>
                <a:cubicBezTo>
                  <a:pt x="0" y="10287"/>
                  <a:pt x="10800" y="21600"/>
                  <a:pt x="10800" y="21600"/>
                </a:cubicBezTo>
                <a:cubicBezTo>
                  <a:pt x="10800" y="21600"/>
                  <a:pt x="21600" y="10287"/>
                  <a:pt x="21600" y="6626"/>
                </a:cubicBezTo>
                <a:cubicBezTo>
                  <a:pt x="21600" y="2968"/>
                  <a:pt x="16767" y="0"/>
                  <a:pt x="10800" y="0"/>
                </a:cubicBezTo>
                <a:close/>
                <a:moveTo>
                  <a:pt x="10800" y="10492"/>
                </a:moveTo>
                <a:cubicBezTo>
                  <a:pt x="7754" y="10492"/>
                  <a:pt x="5287" y="8976"/>
                  <a:pt x="5287" y="7110"/>
                </a:cubicBezTo>
                <a:cubicBezTo>
                  <a:pt x="5287" y="5240"/>
                  <a:pt x="7757" y="3727"/>
                  <a:pt x="10800" y="3727"/>
                </a:cubicBezTo>
                <a:cubicBezTo>
                  <a:pt x="13846" y="3727"/>
                  <a:pt x="16313" y="5243"/>
                  <a:pt x="16313" y="7110"/>
                </a:cubicBezTo>
                <a:cubicBezTo>
                  <a:pt x="16313" y="8979"/>
                  <a:pt x="13846" y="10492"/>
                  <a:pt x="10800" y="10492"/>
                </a:cubicBezTo>
                <a:close/>
              </a:path>
            </a:pathLst>
          </a:custGeom>
          <a:solidFill>
            <a:srgbClr val="00B050"/>
          </a:solidFill>
          <a:ln w="38100">
            <a:solidFill>
              <a:schemeClr val="bg1"/>
            </a:solidFill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1200" cap="none" spc="0" normalizeH="0" baseline="0" noProof="0" dirty="0">
              <a:ln>
                <a:noFill/>
              </a:ln>
              <a:solidFill>
                <a:srgbClr val="2A9A72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0FA7B6B6-15E1-4900-9119-2620ACDDA51D}"/>
              </a:ext>
            </a:extLst>
          </p:cNvPr>
          <p:cNvSpPr txBox="1"/>
          <p:nvPr/>
        </p:nvSpPr>
        <p:spPr>
          <a:xfrm>
            <a:off x="5723681" y="3213457"/>
            <a:ext cx="5647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A9A7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2.2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81F2484B-8C58-41E3-B0CC-A29BF219BB2F}"/>
              </a:ext>
            </a:extLst>
          </p:cNvPr>
          <p:cNvSpPr txBox="1"/>
          <p:nvPr/>
        </p:nvSpPr>
        <p:spPr>
          <a:xfrm>
            <a:off x="6343802" y="3122051"/>
            <a:ext cx="2987824" cy="64633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all" spc="0" normalizeH="0" baseline="0" noProof="1">
                <a:ln>
                  <a:noFill/>
                </a:ln>
                <a:solidFill>
                  <a:srgbClr val="2A9A7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Making marketing decisions</a:t>
            </a: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67A5E008-1EDD-42C5-9FD3-55E3861F8742}"/>
              </a:ext>
            </a:extLst>
          </p:cNvPr>
          <p:cNvGrpSpPr/>
          <p:nvPr/>
        </p:nvGrpSpPr>
        <p:grpSpPr>
          <a:xfrm>
            <a:off x="5650393" y="4468907"/>
            <a:ext cx="648072" cy="1044477"/>
            <a:chOff x="2771801" y="4683188"/>
            <a:chExt cx="648072" cy="1044477"/>
          </a:xfrm>
        </p:grpSpPr>
        <p:sp>
          <p:nvSpPr>
            <p:cNvPr id="66" name="Shape">
              <a:extLst>
                <a:ext uri="{FF2B5EF4-FFF2-40B4-BE49-F238E27FC236}">
                  <a16:creationId xmlns:a16="http://schemas.microsoft.com/office/drawing/2014/main" id="{8A3A6C64-D737-4284-B43C-D8CFD56C5772}"/>
                </a:ext>
              </a:extLst>
            </p:cNvPr>
            <p:cNvSpPr/>
            <p:nvPr/>
          </p:nvSpPr>
          <p:spPr>
            <a:xfrm>
              <a:off x="2771801" y="4683188"/>
              <a:ext cx="648072" cy="10444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4833" y="0"/>
                    <a:pt x="0" y="2968"/>
                    <a:pt x="0" y="6626"/>
                  </a:cubicBezTo>
                  <a:cubicBezTo>
                    <a:pt x="0" y="10287"/>
                    <a:pt x="10800" y="21600"/>
                    <a:pt x="10800" y="21600"/>
                  </a:cubicBezTo>
                  <a:cubicBezTo>
                    <a:pt x="10800" y="21600"/>
                    <a:pt x="21600" y="10287"/>
                    <a:pt x="21600" y="6626"/>
                  </a:cubicBezTo>
                  <a:cubicBezTo>
                    <a:pt x="21600" y="2968"/>
                    <a:pt x="16767" y="0"/>
                    <a:pt x="10800" y="0"/>
                  </a:cubicBezTo>
                  <a:close/>
                  <a:moveTo>
                    <a:pt x="10800" y="10492"/>
                  </a:moveTo>
                  <a:cubicBezTo>
                    <a:pt x="7754" y="10492"/>
                    <a:pt x="5287" y="8976"/>
                    <a:pt x="5287" y="7110"/>
                  </a:cubicBezTo>
                  <a:cubicBezTo>
                    <a:pt x="5287" y="5240"/>
                    <a:pt x="7757" y="3727"/>
                    <a:pt x="10800" y="3727"/>
                  </a:cubicBezTo>
                  <a:cubicBezTo>
                    <a:pt x="13846" y="3727"/>
                    <a:pt x="16313" y="5243"/>
                    <a:pt x="16313" y="7110"/>
                  </a:cubicBezTo>
                  <a:cubicBezTo>
                    <a:pt x="16313" y="8979"/>
                    <a:pt x="13846" y="10492"/>
                    <a:pt x="10800" y="10492"/>
                  </a:cubicBezTo>
                  <a:close/>
                </a:path>
              </a:pathLst>
            </a:custGeom>
            <a:solidFill>
              <a:srgbClr val="9ABC59"/>
            </a:solidFill>
            <a:ln w="38100">
              <a:solidFill>
                <a:schemeClr val="bg1"/>
              </a:solidFill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795EE25D-CC1B-493E-85F5-C15AB56014D9}"/>
                </a:ext>
              </a:extLst>
            </p:cNvPr>
            <p:cNvSpPr txBox="1"/>
            <p:nvPr/>
          </p:nvSpPr>
          <p:spPr>
            <a:xfrm>
              <a:off x="2804907" y="4838183"/>
              <a:ext cx="5818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9ABC5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2.1</a:t>
              </a:r>
            </a:p>
          </p:txBody>
        </p:sp>
      </p:grpSp>
      <p:sp>
        <p:nvSpPr>
          <p:cNvPr id="68" name="TextBox 67">
            <a:extLst>
              <a:ext uri="{FF2B5EF4-FFF2-40B4-BE49-F238E27FC236}">
                <a16:creationId xmlns:a16="http://schemas.microsoft.com/office/drawing/2014/main" id="{A589A424-D815-45C8-B640-5F24DBF41AEF}"/>
              </a:ext>
            </a:extLst>
          </p:cNvPr>
          <p:cNvSpPr txBox="1"/>
          <p:nvPr/>
        </p:nvSpPr>
        <p:spPr>
          <a:xfrm>
            <a:off x="6286820" y="4493306"/>
            <a:ext cx="2591479" cy="369332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all" spc="0" normalizeH="0" baseline="0" noProof="1">
                <a:ln>
                  <a:noFill/>
                </a:ln>
                <a:solidFill>
                  <a:srgbClr val="9BBB5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GROWING THE BUSINESS</a:t>
            </a:r>
          </a:p>
        </p:txBody>
      </p:sp>
      <p:sp>
        <p:nvSpPr>
          <p:cNvPr id="69" name="Shape">
            <a:extLst>
              <a:ext uri="{FF2B5EF4-FFF2-40B4-BE49-F238E27FC236}">
                <a16:creationId xmlns:a16="http://schemas.microsoft.com/office/drawing/2014/main" id="{BAF71196-8F3C-43E9-8A30-EE7A7E71B490}"/>
              </a:ext>
            </a:extLst>
          </p:cNvPr>
          <p:cNvSpPr/>
          <p:nvPr/>
        </p:nvSpPr>
        <p:spPr>
          <a:xfrm>
            <a:off x="4721151" y="588235"/>
            <a:ext cx="648072" cy="10444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3" y="0"/>
                  <a:pt x="0" y="2968"/>
                  <a:pt x="0" y="6626"/>
                </a:cubicBezTo>
                <a:cubicBezTo>
                  <a:pt x="0" y="10287"/>
                  <a:pt x="10800" y="21600"/>
                  <a:pt x="10800" y="21600"/>
                </a:cubicBezTo>
                <a:cubicBezTo>
                  <a:pt x="10800" y="21600"/>
                  <a:pt x="21600" y="10287"/>
                  <a:pt x="21600" y="6626"/>
                </a:cubicBezTo>
                <a:cubicBezTo>
                  <a:pt x="21600" y="2968"/>
                  <a:pt x="16767" y="0"/>
                  <a:pt x="10800" y="0"/>
                </a:cubicBezTo>
                <a:close/>
                <a:moveTo>
                  <a:pt x="10800" y="10492"/>
                </a:moveTo>
                <a:cubicBezTo>
                  <a:pt x="7754" y="10492"/>
                  <a:pt x="5287" y="8976"/>
                  <a:pt x="5287" y="7110"/>
                </a:cubicBezTo>
                <a:cubicBezTo>
                  <a:pt x="5287" y="5240"/>
                  <a:pt x="7757" y="3727"/>
                  <a:pt x="10800" y="3727"/>
                </a:cubicBezTo>
                <a:cubicBezTo>
                  <a:pt x="13846" y="3727"/>
                  <a:pt x="16313" y="5243"/>
                  <a:pt x="16313" y="7110"/>
                </a:cubicBezTo>
                <a:cubicBezTo>
                  <a:pt x="16313" y="8979"/>
                  <a:pt x="13846" y="10492"/>
                  <a:pt x="10800" y="10492"/>
                </a:cubicBezTo>
                <a:close/>
              </a:path>
            </a:pathLst>
          </a:custGeom>
          <a:solidFill>
            <a:srgbClr val="4B2C50"/>
          </a:solidFill>
          <a:ln w="38100">
            <a:solidFill>
              <a:schemeClr val="bg1"/>
            </a:solidFill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2E55202A-89D4-4112-BBB4-BD58B8AA7EBE}"/>
              </a:ext>
            </a:extLst>
          </p:cNvPr>
          <p:cNvSpPr txBox="1"/>
          <p:nvPr/>
        </p:nvSpPr>
        <p:spPr>
          <a:xfrm>
            <a:off x="5327970" y="-35728"/>
            <a:ext cx="1777750" cy="92333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all" spc="0" normalizeH="0" baseline="0" noProof="1">
                <a:ln>
                  <a:noFill/>
                </a:ln>
                <a:solidFill>
                  <a:srgbClr val="4B2C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Making operational decisions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10539947-687A-4C5A-A960-9DE566C21F99}"/>
              </a:ext>
            </a:extLst>
          </p:cNvPr>
          <p:cNvSpPr txBox="1"/>
          <p:nvPr/>
        </p:nvSpPr>
        <p:spPr>
          <a:xfrm>
            <a:off x="4782007" y="729877"/>
            <a:ext cx="5263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C3E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2.3</a:t>
            </a:r>
          </a:p>
        </p:txBody>
      </p:sp>
      <p:sp>
        <p:nvSpPr>
          <p:cNvPr id="75" name="Shape">
            <a:extLst>
              <a:ext uri="{FF2B5EF4-FFF2-40B4-BE49-F238E27FC236}">
                <a16:creationId xmlns:a16="http://schemas.microsoft.com/office/drawing/2014/main" id="{14941109-778B-453B-800A-24D198FA7322}"/>
              </a:ext>
            </a:extLst>
          </p:cNvPr>
          <p:cNvSpPr/>
          <p:nvPr/>
        </p:nvSpPr>
        <p:spPr>
          <a:xfrm>
            <a:off x="6153786" y="1927341"/>
            <a:ext cx="648072" cy="10444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3" y="0"/>
                  <a:pt x="0" y="2968"/>
                  <a:pt x="0" y="6626"/>
                </a:cubicBezTo>
                <a:cubicBezTo>
                  <a:pt x="0" y="10287"/>
                  <a:pt x="10800" y="21600"/>
                  <a:pt x="10800" y="21600"/>
                </a:cubicBezTo>
                <a:cubicBezTo>
                  <a:pt x="10800" y="21600"/>
                  <a:pt x="21600" y="10287"/>
                  <a:pt x="21600" y="6626"/>
                </a:cubicBezTo>
                <a:cubicBezTo>
                  <a:pt x="21600" y="2968"/>
                  <a:pt x="16767" y="0"/>
                  <a:pt x="10800" y="0"/>
                </a:cubicBezTo>
                <a:close/>
                <a:moveTo>
                  <a:pt x="10800" y="10492"/>
                </a:moveTo>
                <a:cubicBezTo>
                  <a:pt x="7754" y="10492"/>
                  <a:pt x="5287" y="8976"/>
                  <a:pt x="5287" y="7110"/>
                </a:cubicBezTo>
                <a:cubicBezTo>
                  <a:pt x="5287" y="5240"/>
                  <a:pt x="7757" y="3727"/>
                  <a:pt x="10800" y="3727"/>
                </a:cubicBezTo>
                <a:cubicBezTo>
                  <a:pt x="13846" y="3727"/>
                  <a:pt x="16313" y="5243"/>
                  <a:pt x="16313" y="7110"/>
                </a:cubicBezTo>
                <a:cubicBezTo>
                  <a:pt x="16313" y="8979"/>
                  <a:pt x="13846" y="10492"/>
                  <a:pt x="10800" y="10492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bg1"/>
            </a:solidFill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041B860E-02C9-4036-8548-F0FBCAB9422D}"/>
              </a:ext>
            </a:extLst>
          </p:cNvPr>
          <p:cNvSpPr txBox="1"/>
          <p:nvPr/>
        </p:nvSpPr>
        <p:spPr>
          <a:xfrm>
            <a:off x="6175601" y="2073869"/>
            <a:ext cx="6044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B2C50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2.4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9EA82435-2A2C-4378-819F-BA4D5704B35A}"/>
              </a:ext>
            </a:extLst>
          </p:cNvPr>
          <p:cNvSpPr txBox="1"/>
          <p:nvPr/>
        </p:nvSpPr>
        <p:spPr>
          <a:xfrm>
            <a:off x="6731055" y="2060528"/>
            <a:ext cx="2344059" cy="64633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all" spc="0" normalizeH="0" baseline="0" noProof="1">
                <a:ln>
                  <a:noFill/>
                </a:ln>
                <a:solidFill>
                  <a:srgbClr val="4B2C50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Making financial decisions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46C0E8A9-6B20-414B-A6F8-DF6C808959BF}"/>
              </a:ext>
            </a:extLst>
          </p:cNvPr>
          <p:cNvSpPr/>
          <p:nvPr/>
        </p:nvSpPr>
        <p:spPr>
          <a:xfrm>
            <a:off x="6310954" y="4772780"/>
            <a:ext cx="2743565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1">
                <a:ln>
                  <a:noFill/>
                </a:ln>
                <a:solidFill>
                  <a:srgbClr val="95A5A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Students learn how and why businesses grow, how business aims and objectives change over time and how business is affected by globalization and the environment.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FD32B6A6-396A-4B07-83D1-503DF4D47CA2}"/>
              </a:ext>
            </a:extLst>
          </p:cNvPr>
          <p:cNvSpPr/>
          <p:nvPr/>
        </p:nvSpPr>
        <p:spPr>
          <a:xfrm>
            <a:off x="6704450" y="2575578"/>
            <a:ext cx="2461106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1">
                <a:ln>
                  <a:noFill/>
                </a:ln>
                <a:solidFill>
                  <a:srgbClr val="95A5A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Students investigate how business performance can be measured and some basic business calculations.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7146A6A4-1955-4645-B22C-5E3390DF4884}"/>
              </a:ext>
            </a:extLst>
          </p:cNvPr>
          <p:cNvSpPr/>
          <p:nvPr/>
        </p:nvSpPr>
        <p:spPr>
          <a:xfrm>
            <a:off x="5356811" y="809707"/>
            <a:ext cx="195530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1">
                <a:ln>
                  <a:noFill/>
                </a:ln>
                <a:solidFill>
                  <a:srgbClr val="95A5A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Students learn business operations, how business work with suppliers, managing quality and the sales process.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FB9D9895-D45C-48D9-931A-8E5A8602D86E}"/>
              </a:ext>
            </a:extLst>
          </p:cNvPr>
          <p:cNvSpPr/>
          <p:nvPr/>
        </p:nvSpPr>
        <p:spPr>
          <a:xfrm>
            <a:off x="-45596" y="2431870"/>
            <a:ext cx="105033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1">
                <a:ln>
                  <a:noFill/>
                </a:ln>
                <a:solidFill>
                  <a:srgbClr val="2A9A7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Introduction to the course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446BF0C9-0B3A-42EF-8AE0-C2DCF28B84F9}"/>
              </a:ext>
            </a:extLst>
          </p:cNvPr>
          <p:cNvSpPr/>
          <p:nvPr/>
        </p:nvSpPr>
        <p:spPr>
          <a:xfrm>
            <a:off x="6364740" y="3709035"/>
            <a:ext cx="274356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1">
                <a:ln>
                  <a:noFill/>
                </a:ln>
                <a:solidFill>
                  <a:srgbClr val="95A5A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Students learn about product, price, place and promotion and investigate how marketing can be used to make business decisions. </a:t>
            </a:r>
          </a:p>
        </p:txBody>
      </p:sp>
      <p:sp>
        <p:nvSpPr>
          <p:cNvPr id="84" name="Shape">
            <a:extLst>
              <a:ext uri="{FF2B5EF4-FFF2-40B4-BE49-F238E27FC236}">
                <a16:creationId xmlns:a16="http://schemas.microsoft.com/office/drawing/2014/main" id="{C3BA190E-985D-4A60-A617-58C529AB0E44}"/>
              </a:ext>
            </a:extLst>
          </p:cNvPr>
          <p:cNvSpPr/>
          <p:nvPr/>
        </p:nvSpPr>
        <p:spPr>
          <a:xfrm>
            <a:off x="8544373" y="702546"/>
            <a:ext cx="648072" cy="10444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3" y="0"/>
                  <a:pt x="0" y="2968"/>
                  <a:pt x="0" y="6626"/>
                </a:cubicBezTo>
                <a:cubicBezTo>
                  <a:pt x="0" y="10287"/>
                  <a:pt x="10800" y="21600"/>
                  <a:pt x="10800" y="21600"/>
                </a:cubicBezTo>
                <a:cubicBezTo>
                  <a:pt x="10800" y="21600"/>
                  <a:pt x="21600" y="10287"/>
                  <a:pt x="21600" y="6626"/>
                </a:cubicBezTo>
                <a:cubicBezTo>
                  <a:pt x="21600" y="2968"/>
                  <a:pt x="16767" y="0"/>
                  <a:pt x="10800" y="0"/>
                </a:cubicBezTo>
                <a:close/>
                <a:moveTo>
                  <a:pt x="10800" y="10492"/>
                </a:moveTo>
                <a:cubicBezTo>
                  <a:pt x="7754" y="10492"/>
                  <a:pt x="5287" y="8976"/>
                  <a:pt x="5287" y="7110"/>
                </a:cubicBezTo>
                <a:cubicBezTo>
                  <a:pt x="5287" y="5240"/>
                  <a:pt x="7757" y="3727"/>
                  <a:pt x="10800" y="3727"/>
                </a:cubicBezTo>
                <a:cubicBezTo>
                  <a:pt x="13846" y="3727"/>
                  <a:pt x="16313" y="5243"/>
                  <a:pt x="16313" y="7110"/>
                </a:cubicBezTo>
                <a:cubicBezTo>
                  <a:pt x="16313" y="8979"/>
                  <a:pt x="13846" y="10492"/>
                  <a:pt x="10800" y="10492"/>
                </a:cubicBezTo>
                <a:close/>
              </a:path>
            </a:pathLst>
          </a:custGeom>
          <a:solidFill>
            <a:schemeClr val="accent5"/>
          </a:solidFill>
          <a:ln w="38100">
            <a:solidFill>
              <a:schemeClr val="bg1"/>
            </a:solidFill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A8E3A31D-1F93-448A-978B-7FFDB00FA674}"/>
              </a:ext>
            </a:extLst>
          </p:cNvPr>
          <p:cNvSpPr txBox="1"/>
          <p:nvPr/>
        </p:nvSpPr>
        <p:spPr>
          <a:xfrm>
            <a:off x="7395482" y="716872"/>
            <a:ext cx="2034849" cy="92333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all" spc="0" normalizeH="0" baseline="0" noProof="1">
                <a:ln>
                  <a:noFill/>
                </a:ln>
                <a:solidFill>
                  <a:srgbClr val="C0382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Practical business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all" spc="0" normalizeH="0" baseline="0" noProof="1">
                <a:ln>
                  <a:noFill/>
                </a:ln>
                <a:solidFill>
                  <a:srgbClr val="C0382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project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27649BE9-1611-4D74-B4BE-D21C79D9111B}"/>
              </a:ext>
            </a:extLst>
          </p:cNvPr>
          <p:cNvSpPr txBox="1"/>
          <p:nvPr/>
        </p:nvSpPr>
        <p:spPr>
          <a:xfrm>
            <a:off x="1836350" y="5955763"/>
            <a:ext cx="1666512" cy="92333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all" spc="0" normalizeH="0" baseline="0" noProof="1">
                <a:ln>
                  <a:noFill/>
                </a:ln>
                <a:solidFill>
                  <a:srgbClr val="C0382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Practical business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all" spc="0" normalizeH="0" baseline="0" noProof="1">
                <a:ln>
                  <a:noFill/>
                </a:ln>
                <a:solidFill>
                  <a:srgbClr val="C0382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project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B54B707-5737-4EDD-BD8F-4154499ADA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6288" y="5458155"/>
            <a:ext cx="682811" cy="1085182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433713B3-B2C5-46A2-BB43-1D1FDF4D329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3760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1976"/>
    </mc:Choice>
    <mc:Fallback>
      <p:transition spd="slow" advTm="1419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43AC64-9F98-4F31-B957-5F021FC0EA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4663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en-US" dirty="0"/>
              <a:t>Future career pathways/Post 16 choices</a:t>
            </a: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F094CE3-EEEA-4DE7-82E4-501A68CDCDFF}"/>
              </a:ext>
            </a:extLst>
          </p:cNvPr>
          <p:cNvSpPr/>
          <p:nvPr/>
        </p:nvSpPr>
        <p:spPr>
          <a:xfrm rot="20885981">
            <a:off x="235652" y="1439778"/>
            <a:ext cx="3930172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International Marketing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25760A5-8BA8-4826-826E-2060C53BD8FE}"/>
              </a:ext>
            </a:extLst>
          </p:cNvPr>
          <p:cNvSpPr/>
          <p:nvPr/>
        </p:nvSpPr>
        <p:spPr>
          <a:xfrm>
            <a:off x="589249" y="3193794"/>
            <a:ext cx="393017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Business Law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291AB7B-713A-4C2E-9639-B7B673655A88}"/>
              </a:ext>
            </a:extLst>
          </p:cNvPr>
          <p:cNvSpPr/>
          <p:nvPr/>
        </p:nvSpPr>
        <p:spPr>
          <a:xfrm rot="970198">
            <a:off x="74863" y="4597529"/>
            <a:ext cx="3930172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Product </a:t>
            </a:r>
          </a:p>
          <a:p>
            <a:pPr algn="ctr"/>
            <a:r>
              <a:rPr lang="en-US" sz="28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development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AFD37C4-47A7-4DD0-A24C-F71C65C487A0}"/>
              </a:ext>
            </a:extLst>
          </p:cNvPr>
          <p:cNvSpPr/>
          <p:nvPr/>
        </p:nvSpPr>
        <p:spPr>
          <a:xfrm rot="1288424">
            <a:off x="4986036" y="1746020"/>
            <a:ext cx="393017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Management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96A9EAC-2DCE-4DA0-99B3-A67E40AEF84E}"/>
              </a:ext>
            </a:extLst>
          </p:cNvPr>
          <p:cNvSpPr/>
          <p:nvPr/>
        </p:nvSpPr>
        <p:spPr>
          <a:xfrm>
            <a:off x="3795099" y="3520310"/>
            <a:ext cx="5080473" cy="31085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A Level Business</a:t>
            </a:r>
          </a:p>
          <a:p>
            <a:pPr algn="ctr"/>
            <a:r>
              <a:rPr lang="en-US" sz="2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A Level Economics</a:t>
            </a:r>
          </a:p>
          <a:p>
            <a:pPr algn="ctr"/>
            <a:r>
              <a:rPr lang="en-US" sz="2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Degree study in Business, Business Finance, Marketing and Business Management</a:t>
            </a:r>
          </a:p>
          <a:p>
            <a:pPr algn="ctr"/>
            <a:endParaRPr lang="en-US" sz="28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72983E2-2611-445E-96D2-9B852781EA51}"/>
              </a:ext>
            </a:extLst>
          </p:cNvPr>
          <p:cNvSpPr/>
          <p:nvPr/>
        </p:nvSpPr>
        <p:spPr>
          <a:xfrm>
            <a:off x="2606914" y="2417644"/>
            <a:ext cx="393017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Account Handlers</a:t>
            </a:r>
          </a:p>
        </p:txBody>
      </p:sp>
      <p:pic>
        <p:nvPicPr>
          <p:cNvPr id="13" name="Audio 12">
            <a:hlinkClick r:id="" action="ppaction://media"/>
            <a:extLst>
              <a:ext uri="{FF2B5EF4-FFF2-40B4-BE49-F238E27FC236}">
                <a16:creationId xmlns:a16="http://schemas.microsoft.com/office/drawing/2014/main" id="{F22256C2-FD84-4C58-A615-FF08429EC94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3480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2566"/>
    </mc:Choice>
    <mc:Fallback>
      <p:transition spd="slow" advTm="525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Hamble Colour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F0000"/>
      </a:accent1>
      <a:accent2>
        <a:srgbClr val="26215A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26215A"/>
      </a:hlink>
      <a:folHlink>
        <a:srgbClr val="A5A5A5"/>
      </a:folHlink>
    </a:clrScheme>
    <a:fontScheme name="Hamble Template (Arial)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howeet theme">
  <a:themeElements>
    <a:clrScheme name="Showeet">
      <a:dk1>
        <a:srgbClr val="95A5A6"/>
      </a:dk1>
      <a:lt1>
        <a:sysClr val="window" lastClr="FFFFFF"/>
      </a:lt1>
      <a:dk2>
        <a:srgbClr val="2C3E50"/>
      </a:dk2>
      <a:lt2>
        <a:srgbClr val="F2F2F2"/>
      </a:lt2>
      <a:accent1>
        <a:srgbClr val="2980B9"/>
      </a:accent1>
      <a:accent2>
        <a:srgbClr val="16A085"/>
      </a:accent2>
      <a:accent3>
        <a:srgbClr val="9BBB59"/>
      </a:accent3>
      <a:accent4>
        <a:srgbClr val="F39C12"/>
      </a:accent4>
      <a:accent5>
        <a:srgbClr val="C0392B"/>
      </a:accent5>
      <a:accent6>
        <a:srgbClr val="4B2C50"/>
      </a:accent6>
      <a:hlink>
        <a:srgbClr val="16A085"/>
      </a:hlink>
      <a:folHlink>
        <a:srgbClr val="10786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5918</TotalTime>
  <Words>367</Words>
  <Application>Microsoft Office PowerPoint</Application>
  <PresentationFormat>On-screen Show (4:3)</PresentationFormat>
  <Paragraphs>67</Paragraphs>
  <Slides>4</Slides>
  <Notes>1</Notes>
  <HiddenSlides>0</HiddenSlides>
  <MMClips>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GeosansLight</vt:lpstr>
      <vt:lpstr>Open Sans</vt:lpstr>
      <vt:lpstr>Office Theme</vt:lpstr>
      <vt:lpstr>Showeet theme</vt:lpstr>
      <vt:lpstr>Subject: Business Studies</vt:lpstr>
      <vt:lpstr>GCSE course overview</vt:lpstr>
      <vt:lpstr>curriculum map</vt:lpstr>
      <vt:lpstr>Future career pathways/Post 16 choices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Lisa Wrench</dc:creator>
  <cp:lastModifiedBy>Laura Holborow</cp:lastModifiedBy>
  <cp:revision>63</cp:revision>
  <dcterms:created xsi:type="dcterms:W3CDTF">2013-12-10T08:32:11Z</dcterms:created>
  <dcterms:modified xsi:type="dcterms:W3CDTF">2021-02-08T14:52:49Z</dcterms:modified>
</cp:coreProperties>
</file>