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53" r:id="rId3"/>
    <p:sldId id="355" r:id="rId4"/>
    <p:sldId id="258" r:id="rId5"/>
    <p:sldId id="260" r:id="rId6"/>
    <p:sldId id="35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80" autoAdjust="0"/>
  </p:normalViewPr>
  <p:slideViewPr>
    <p:cSldViewPr>
      <p:cViewPr varScale="1">
        <p:scale>
          <a:sx n="51" d="100"/>
          <a:sy n="51" d="100"/>
        </p:scale>
        <p:origin x="19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8318-45DC-4336-BEC3-0305B7A9E4F1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964B2-98AB-4CD4-A81E-103B1461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7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0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2000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00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1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11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6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2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66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9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304"/>
            <a:ext cx="3456384" cy="534003"/>
          </a:xfrm>
          <a:prstGeom prst="rect">
            <a:avLst/>
          </a:prstGeom>
        </p:spPr>
      </p:pic>
      <p:sp>
        <p:nvSpPr>
          <p:cNvPr id="9" name="Subtitle 1"/>
          <p:cNvSpPr txBox="1">
            <a:spLocks/>
          </p:cNvSpPr>
          <p:nvPr userDrawn="1"/>
        </p:nvSpPr>
        <p:spPr>
          <a:xfrm>
            <a:off x="4572000" y="6165304"/>
            <a:ext cx="4572000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Excellence Together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A17F-C0DD-4EF5-A442-39B0C1FE0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Subject: Mathematics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C5B0F-BB12-433A-B01D-B2CF67B22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Head of Department: Mr L Wood</a:t>
            </a:r>
          </a:p>
          <a:p>
            <a:endParaRPr lang="en-GB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CB1C024-8457-4AB6-B767-1D329BC07D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8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96"/>
    </mc:Choice>
    <mc:Fallback>
      <p:transition spd="slow" advTm="11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B67CB1-2003-1A44-86D5-39EF07589B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84622" y="1916833"/>
            <a:ext cx="5374756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2 Tiers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Higher tier = Grades 3-9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Foundation tier = Grades 1-5</a:t>
            </a:r>
          </a:p>
          <a:p>
            <a:pPr algn="l"/>
            <a:endParaRPr lang="en-GB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3 Exams at the end of Year 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1 Non-calculator paper.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2 calculator papers.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Each exam 1 hour 30 minutes.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814"/>
            <a:ext cx="8229600" cy="720080"/>
          </a:xfrm>
        </p:spPr>
        <p:txBody>
          <a:bodyPr>
            <a:normAutofit/>
          </a:bodyPr>
          <a:lstStyle/>
          <a:p>
            <a:r>
              <a:rPr lang="en-US" dirty="0"/>
              <a:t>GCSE course overview</a:t>
            </a:r>
            <a:endParaRPr lang="en-GB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183C102-6DCD-47FE-A536-084BDFA58B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02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98"/>
    </mc:Choice>
    <mc:Fallback>
      <p:transition spd="slow" advTm="57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B67CB1-2003-1A44-86D5-39EF07589B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84622" y="1916833"/>
            <a:ext cx="5374756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2 Tiers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Higher tier = Grades 3-9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Foundation tier = Grades 1-5</a:t>
            </a:r>
          </a:p>
          <a:p>
            <a:pPr algn="l"/>
            <a:endParaRPr lang="en-GB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3 Exams at the end of Year 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1 Non-calculator paper.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2 calculator papers.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Each exam 1 hour 30 minutes.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814"/>
            <a:ext cx="8229600" cy="720080"/>
          </a:xfrm>
        </p:spPr>
        <p:txBody>
          <a:bodyPr>
            <a:normAutofit/>
          </a:bodyPr>
          <a:lstStyle/>
          <a:p>
            <a:r>
              <a:rPr lang="en-US" dirty="0"/>
              <a:t>GCSE course overview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D058987-3C52-4D4A-8DF9-59FC356A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771" y="1556792"/>
            <a:ext cx="5567698" cy="457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nut 9">
            <a:extLst>
              <a:ext uri="{FF2B5EF4-FFF2-40B4-BE49-F238E27FC236}">
                <a16:creationId xmlns:a16="http://schemas.microsoft.com/office/drawing/2014/main" id="{156A96CD-CA9F-4D92-9292-D6426FC1AD0A}"/>
              </a:ext>
            </a:extLst>
          </p:cNvPr>
          <p:cNvSpPr/>
          <p:nvPr/>
        </p:nvSpPr>
        <p:spPr>
          <a:xfrm>
            <a:off x="5740478" y="2132857"/>
            <a:ext cx="1528445" cy="432048"/>
          </a:xfrm>
          <a:prstGeom prst="donut">
            <a:avLst>
              <a:gd name="adj" fmla="val 11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onut 5">
            <a:extLst>
              <a:ext uri="{FF2B5EF4-FFF2-40B4-BE49-F238E27FC236}">
                <a16:creationId xmlns:a16="http://schemas.microsoft.com/office/drawing/2014/main" id="{8C364964-2547-4E15-A081-6BA222437FF9}"/>
              </a:ext>
            </a:extLst>
          </p:cNvPr>
          <p:cNvSpPr/>
          <p:nvPr/>
        </p:nvSpPr>
        <p:spPr>
          <a:xfrm>
            <a:off x="5740478" y="2852936"/>
            <a:ext cx="1528445" cy="432048"/>
          </a:xfrm>
          <a:prstGeom prst="donut">
            <a:avLst>
              <a:gd name="adj" fmla="val 11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Donut 10">
            <a:extLst>
              <a:ext uri="{FF2B5EF4-FFF2-40B4-BE49-F238E27FC236}">
                <a16:creationId xmlns:a16="http://schemas.microsoft.com/office/drawing/2014/main" id="{90DE718D-9831-4512-9A27-62C6BDF7398A}"/>
              </a:ext>
            </a:extLst>
          </p:cNvPr>
          <p:cNvSpPr/>
          <p:nvPr/>
        </p:nvSpPr>
        <p:spPr>
          <a:xfrm>
            <a:off x="5740478" y="4437112"/>
            <a:ext cx="1528445" cy="432048"/>
          </a:xfrm>
          <a:prstGeom prst="donut">
            <a:avLst>
              <a:gd name="adj" fmla="val 11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9822302-F7A9-4A98-B976-8466B1AF051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731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26"/>
    </mc:Choice>
    <mc:Fallback>
      <p:transition spd="slow" advTm="45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D1F8-222E-4550-9A8A-771AFF10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9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BE89F-7381-4539-ABD1-8F7211CEC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66" y="2091730"/>
            <a:ext cx="8229600" cy="3816424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We aim for you to: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B2C2E-20A9-4BD7-B351-0BC7F5220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66" y="2682943"/>
            <a:ext cx="8229600" cy="319432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1497CC5-CD6A-4E81-839C-ECFCF5F3EB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461"/>
    </mc:Choice>
    <mc:Fallback>
      <p:transition spd="slow" advTm="51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AC64-9F98-4F31-B957-5F021FC0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career pathways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2D08-87C2-4264-809C-AB90F5CF9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17F4F-DA94-4E3C-800B-51EF2A7A69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24150" r="17313" b="23351"/>
          <a:stretch/>
        </p:blipFill>
        <p:spPr>
          <a:xfrm>
            <a:off x="995772" y="1700808"/>
            <a:ext cx="7152456" cy="4308708"/>
          </a:xfrm>
          <a:prstGeom prst="rect">
            <a:avLst/>
          </a:prstGeom>
          <a:ln w="3175">
            <a:noFill/>
          </a:ln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00C7C71-58E5-44C4-BCD2-57B930B89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4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29"/>
    </mc:Choice>
    <mc:Fallback>
      <p:transition spd="slow" advTm="53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AC64-9F98-4F31-B957-5F021FC0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16 choices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2D08-87C2-4264-809C-AB90F5CF9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91" y="1674540"/>
            <a:ext cx="8229600" cy="3816424"/>
          </a:xfrm>
        </p:spPr>
        <p:txBody>
          <a:bodyPr/>
          <a:lstStyle/>
          <a:p>
            <a:r>
              <a:rPr lang="en-US" dirty="0"/>
              <a:t>You will require a minimum of a grade 4 to progress with further study at college.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9D1EE5-ACB0-42ED-B847-64226C2F2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16" y="2708920"/>
            <a:ext cx="8240275" cy="3486637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A88BD545-463D-4AA0-AB47-BD5F2031CAA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52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19"/>
    </mc:Choice>
    <mc:Fallback>
      <p:transition spd="slow" advTm="52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7.1|24.2|6.3|27.7|1.9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7.1|24.2|6.3|27.7|1.9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heme/theme1.xml><?xml version="1.0" encoding="utf-8"?>
<a:theme xmlns:a="http://schemas.openxmlformats.org/drawingml/2006/main" name="Office Theme">
  <a:themeElements>
    <a:clrScheme name="Hamble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26215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215A"/>
      </a:hlink>
      <a:folHlink>
        <a:srgbClr val="A5A5A5"/>
      </a:folHlink>
    </a:clrScheme>
    <a:fontScheme name="Hamble Template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6008</TotalTime>
  <Words>117</Words>
  <Application>Microsoft Office PowerPoint</Application>
  <PresentationFormat>On-screen Show (4:3)</PresentationFormat>
  <Paragraphs>27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Subject: Mathematics</vt:lpstr>
      <vt:lpstr>GCSE course overview</vt:lpstr>
      <vt:lpstr>GCSE course overview</vt:lpstr>
      <vt:lpstr>Year 9 </vt:lpstr>
      <vt:lpstr>Future career pathways</vt:lpstr>
      <vt:lpstr>Post 16 choices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Wrench</dc:creator>
  <cp:lastModifiedBy>Luke Wood</cp:lastModifiedBy>
  <cp:revision>63</cp:revision>
  <dcterms:created xsi:type="dcterms:W3CDTF">2013-12-10T08:32:11Z</dcterms:created>
  <dcterms:modified xsi:type="dcterms:W3CDTF">2021-03-01T10:25:44Z</dcterms:modified>
</cp:coreProperties>
</file>